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256" r:id="rId2"/>
    <p:sldId id="257" r:id="rId3"/>
    <p:sldId id="258" r:id="rId4"/>
    <p:sldId id="259" r:id="rId5"/>
    <p:sldId id="260" r:id="rId6"/>
    <p:sldId id="319" r:id="rId7"/>
    <p:sldId id="321" r:id="rId8"/>
    <p:sldId id="322" r:id="rId9"/>
    <p:sldId id="323" r:id="rId10"/>
    <p:sldId id="324" r:id="rId11"/>
    <p:sldId id="326" r:id="rId12"/>
    <p:sldId id="327" r:id="rId13"/>
    <p:sldId id="328" r:id="rId14"/>
    <p:sldId id="329" r:id="rId15"/>
    <p:sldId id="330" r:id="rId16"/>
    <p:sldId id="331" r:id="rId17"/>
    <p:sldId id="332" r:id="rId18"/>
    <p:sldId id="343" r:id="rId19"/>
    <p:sldId id="263" r:id="rId20"/>
    <p:sldId id="266" r:id="rId21"/>
    <p:sldId id="333" r:id="rId22"/>
    <p:sldId id="334" r:id="rId23"/>
    <p:sldId id="335" r:id="rId24"/>
    <p:sldId id="336" r:id="rId25"/>
    <p:sldId id="337" r:id="rId26"/>
    <p:sldId id="338" r:id="rId27"/>
    <p:sldId id="339" r:id="rId28"/>
    <p:sldId id="341" r:id="rId29"/>
    <p:sldId id="270" r:id="rId30"/>
    <p:sldId id="271" r:id="rId31"/>
    <p:sldId id="272" r:id="rId32"/>
    <p:sldId id="273" r:id="rId33"/>
    <p:sldId id="274" r:id="rId34"/>
    <p:sldId id="275" r:id="rId35"/>
    <p:sldId id="276" r:id="rId36"/>
    <p:sldId id="345" r:id="rId37"/>
    <p:sldId id="346" r:id="rId38"/>
    <p:sldId id="347" r:id="rId39"/>
    <p:sldId id="348" r:id="rId40"/>
    <p:sldId id="349" r:id="rId41"/>
    <p:sldId id="368" r:id="rId42"/>
    <p:sldId id="369" r:id="rId43"/>
    <p:sldId id="370" r:id="rId44"/>
    <p:sldId id="371" r:id="rId45"/>
    <p:sldId id="372" r:id="rId46"/>
    <p:sldId id="373" r:id="rId47"/>
    <p:sldId id="374" r:id="rId48"/>
    <p:sldId id="375" r:id="rId49"/>
    <p:sldId id="376" r:id="rId50"/>
    <p:sldId id="377" r:id="rId51"/>
    <p:sldId id="378" r:id="rId52"/>
    <p:sldId id="379" r:id="rId53"/>
    <p:sldId id="380" r:id="rId54"/>
    <p:sldId id="381" r:id="rId55"/>
    <p:sldId id="382" r:id="rId56"/>
    <p:sldId id="383" r:id="rId57"/>
    <p:sldId id="386" r:id="rId58"/>
    <p:sldId id="387" r:id="rId59"/>
    <p:sldId id="388" r:id="rId60"/>
    <p:sldId id="404" r:id="rId61"/>
    <p:sldId id="405" r:id="rId62"/>
    <p:sldId id="407" r:id="rId63"/>
    <p:sldId id="408" r:id="rId64"/>
    <p:sldId id="409" r:id="rId65"/>
    <p:sldId id="410" r:id="rId66"/>
    <p:sldId id="411" r:id="rId67"/>
    <p:sldId id="412" r:id="rId68"/>
    <p:sldId id="385" r:id="rId69"/>
    <p:sldId id="389" r:id="rId7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05" autoAdjust="0"/>
    <p:restoredTop sz="94660"/>
  </p:normalViewPr>
  <p:slideViewPr>
    <p:cSldViewPr snapToGrid="0">
      <p:cViewPr varScale="1">
        <p:scale>
          <a:sx n="63" d="100"/>
          <a:sy n="63" d="100"/>
        </p:scale>
        <p:origin x="74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90306-B15E-43E8-9E5D-09CCD5A89ED3}" type="datetimeFigureOut">
              <a:rPr lang="zh-CN" altLang="en-US" smtClean="0"/>
              <a:t>2023-11-07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402DF1-AD34-45F2-BA67-0557FD517014}" type="slidenum">
              <a:rPr lang="zh-CN" altLang="en-US" smtClean="0"/>
              <a:t>‹#›</a:t>
            </a:fld>
            <a:endParaRPr lang="zh-CN" altLang="en-US"/>
          </a:p>
        </p:txBody>
      </p:sp>
    </p:spTree>
    <p:extLst>
      <p:ext uri="{BB962C8B-B14F-4D97-AF65-F5344CB8AC3E}">
        <p14:creationId xmlns:p14="http://schemas.microsoft.com/office/powerpoint/2010/main" val="3662673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5402DF1-AD34-45F2-BA67-0557FD517014}" type="slidenum">
              <a:rPr lang="zh-CN" altLang="en-US" smtClean="0"/>
              <a:t>1</a:t>
            </a:fld>
            <a:endParaRPr lang="zh-CN" altLang="en-US"/>
          </a:p>
        </p:txBody>
      </p:sp>
    </p:spTree>
    <p:extLst>
      <p:ext uri="{BB962C8B-B14F-4D97-AF65-F5344CB8AC3E}">
        <p14:creationId xmlns:p14="http://schemas.microsoft.com/office/powerpoint/2010/main" val="4038159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5402DF1-AD34-45F2-BA67-0557FD517014}" type="slidenum">
              <a:rPr lang="zh-CN" altLang="en-US" smtClean="0"/>
              <a:t>37</a:t>
            </a:fld>
            <a:endParaRPr lang="zh-CN" altLang="en-US"/>
          </a:p>
        </p:txBody>
      </p:sp>
    </p:spTree>
    <p:extLst>
      <p:ext uri="{BB962C8B-B14F-4D97-AF65-F5344CB8AC3E}">
        <p14:creationId xmlns:p14="http://schemas.microsoft.com/office/powerpoint/2010/main" val="3016812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720047-6A74-C69F-814A-F05A48382D6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90ADBB6-BDA4-7B1B-E666-FED29B3F5F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4CCBE58-710C-B590-AB54-5384A2C1D840}"/>
              </a:ext>
            </a:extLst>
          </p:cNvPr>
          <p:cNvSpPr>
            <a:spLocks noGrp="1"/>
          </p:cNvSpPr>
          <p:nvPr>
            <p:ph type="dt" sz="half" idx="10"/>
          </p:nvPr>
        </p:nvSpPr>
        <p:spPr/>
        <p:txBody>
          <a:bodyPr/>
          <a:lstStyle/>
          <a:p>
            <a:fld id="{0F730359-9850-487F-A60B-2F7C4504B2AB}" type="datetimeFigureOut">
              <a:rPr lang="zh-CN" altLang="en-US" smtClean="0"/>
              <a:t>2023-11-07</a:t>
            </a:fld>
            <a:endParaRPr lang="zh-CN" altLang="en-US"/>
          </a:p>
        </p:txBody>
      </p:sp>
      <p:sp>
        <p:nvSpPr>
          <p:cNvPr id="5" name="页脚占位符 4">
            <a:extLst>
              <a:ext uri="{FF2B5EF4-FFF2-40B4-BE49-F238E27FC236}">
                <a16:creationId xmlns:a16="http://schemas.microsoft.com/office/drawing/2014/main" id="{D85D6936-D8FD-9036-C8E1-DC385020082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3ACC110-83FF-D4CA-88CB-1BECADF7D476}"/>
              </a:ext>
            </a:extLst>
          </p:cNvPr>
          <p:cNvSpPr>
            <a:spLocks noGrp="1"/>
          </p:cNvSpPr>
          <p:nvPr>
            <p:ph type="sldNum" sz="quarter" idx="12"/>
          </p:nvPr>
        </p:nvSpPr>
        <p:spPr/>
        <p:txBody>
          <a:bodyPr/>
          <a:lstStyle/>
          <a:p>
            <a:fld id="{D244A2A1-43B1-42CB-8F3E-BAF0850F6824}" type="slidenum">
              <a:rPr lang="zh-CN" altLang="en-US" smtClean="0"/>
              <a:t>‹#›</a:t>
            </a:fld>
            <a:endParaRPr lang="zh-CN" altLang="en-US"/>
          </a:p>
        </p:txBody>
      </p:sp>
    </p:spTree>
    <p:extLst>
      <p:ext uri="{BB962C8B-B14F-4D97-AF65-F5344CB8AC3E}">
        <p14:creationId xmlns:p14="http://schemas.microsoft.com/office/powerpoint/2010/main" val="1806184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68A27-98EC-AC10-E572-B481939849D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4C2A40-B311-AFCD-3329-25C421EE6BF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305EB3-59CB-1553-5B36-7F38C468B245}"/>
              </a:ext>
            </a:extLst>
          </p:cNvPr>
          <p:cNvSpPr>
            <a:spLocks noGrp="1"/>
          </p:cNvSpPr>
          <p:nvPr>
            <p:ph type="dt" sz="half" idx="10"/>
          </p:nvPr>
        </p:nvSpPr>
        <p:spPr/>
        <p:txBody>
          <a:bodyPr/>
          <a:lstStyle/>
          <a:p>
            <a:fld id="{0F730359-9850-487F-A60B-2F7C4504B2AB}" type="datetimeFigureOut">
              <a:rPr lang="zh-CN" altLang="en-US" smtClean="0"/>
              <a:t>2023-11-07</a:t>
            </a:fld>
            <a:endParaRPr lang="zh-CN" altLang="en-US"/>
          </a:p>
        </p:txBody>
      </p:sp>
      <p:sp>
        <p:nvSpPr>
          <p:cNvPr id="5" name="页脚占位符 4">
            <a:extLst>
              <a:ext uri="{FF2B5EF4-FFF2-40B4-BE49-F238E27FC236}">
                <a16:creationId xmlns:a16="http://schemas.microsoft.com/office/drawing/2014/main" id="{961E1745-ADC6-8C68-431C-37767C386E4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65A6D5C-7377-79CC-58DD-0C9EA979C6C7}"/>
              </a:ext>
            </a:extLst>
          </p:cNvPr>
          <p:cNvSpPr>
            <a:spLocks noGrp="1"/>
          </p:cNvSpPr>
          <p:nvPr>
            <p:ph type="sldNum" sz="quarter" idx="12"/>
          </p:nvPr>
        </p:nvSpPr>
        <p:spPr/>
        <p:txBody>
          <a:bodyPr/>
          <a:lstStyle/>
          <a:p>
            <a:fld id="{D244A2A1-43B1-42CB-8F3E-BAF0850F6824}" type="slidenum">
              <a:rPr lang="zh-CN" altLang="en-US" smtClean="0"/>
              <a:t>‹#›</a:t>
            </a:fld>
            <a:endParaRPr lang="zh-CN" altLang="en-US"/>
          </a:p>
        </p:txBody>
      </p:sp>
    </p:spTree>
    <p:extLst>
      <p:ext uri="{BB962C8B-B14F-4D97-AF65-F5344CB8AC3E}">
        <p14:creationId xmlns:p14="http://schemas.microsoft.com/office/powerpoint/2010/main" val="2528883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9FE6E34-7CD0-DDA2-5E68-56EFDEB2FF7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6FC25B1-796C-30AA-516B-2AA0FB7E441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8BA219-2EAF-FD6C-7A8C-BCEB19980013}"/>
              </a:ext>
            </a:extLst>
          </p:cNvPr>
          <p:cNvSpPr>
            <a:spLocks noGrp="1"/>
          </p:cNvSpPr>
          <p:nvPr>
            <p:ph type="dt" sz="half" idx="10"/>
          </p:nvPr>
        </p:nvSpPr>
        <p:spPr/>
        <p:txBody>
          <a:bodyPr/>
          <a:lstStyle/>
          <a:p>
            <a:fld id="{0F730359-9850-487F-A60B-2F7C4504B2AB}" type="datetimeFigureOut">
              <a:rPr lang="zh-CN" altLang="en-US" smtClean="0"/>
              <a:t>2023-11-07</a:t>
            </a:fld>
            <a:endParaRPr lang="zh-CN" altLang="en-US"/>
          </a:p>
        </p:txBody>
      </p:sp>
      <p:sp>
        <p:nvSpPr>
          <p:cNvPr id="5" name="页脚占位符 4">
            <a:extLst>
              <a:ext uri="{FF2B5EF4-FFF2-40B4-BE49-F238E27FC236}">
                <a16:creationId xmlns:a16="http://schemas.microsoft.com/office/drawing/2014/main" id="{2D22B282-713F-94D3-7020-9AD2995E411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F55EB0B-588D-8108-C9FB-0591883A2B94}"/>
              </a:ext>
            </a:extLst>
          </p:cNvPr>
          <p:cNvSpPr>
            <a:spLocks noGrp="1"/>
          </p:cNvSpPr>
          <p:nvPr>
            <p:ph type="sldNum" sz="quarter" idx="12"/>
          </p:nvPr>
        </p:nvSpPr>
        <p:spPr/>
        <p:txBody>
          <a:bodyPr/>
          <a:lstStyle/>
          <a:p>
            <a:fld id="{D244A2A1-43B1-42CB-8F3E-BAF0850F6824}" type="slidenum">
              <a:rPr lang="zh-CN" altLang="en-US" smtClean="0"/>
              <a:t>‹#›</a:t>
            </a:fld>
            <a:endParaRPr lang="zh-CN" altLang="en-US"/>
          </a:p>
        </p:txBody>
      </p:sp>
    </p:spTree>
    <p:extLst>
      <p:ext uri="{BB962C8B-B14F-4D97-AF65-F5344CB8AC3E}">
        <p14:creationId xmlns:p14="http://schemas.microsoft.com/office/powerpoint/2010/main" val="1574497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BABA0C-1D3A-1658-A408-51280F5A1B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032AC47-2C16-5B2E-0644-553D0FFB5A5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7F09D03-CC41-8A95-92A6-716CFC54F6D9}"/>
              </a:ext>
            </a:extLst>
          </p:cNvPr>
          <p:cNvSpPr>
            <a:spLocks noGrp="1"/>
          </p:cNvSpPr>
          <p:nvPr>
            <p:ph type="dt" sz="half" idx="10"/>
          </p:nvPr>
        </p:nvSpPr>
        <p:spPr/>
        <p:txBody>
          <a:bodyPr/>
          <a:lstStyle/>
          <a:p>
            <a:fld id="{0F730359-9850-487F-A60B-2F7C4504B2AB}" type="datetimeFigureOut">
              <a:rPr lang="zh-CN" altLang="en-US" smtClean="0"/>
              <a:t>2023-11-07</a:t>
            </a:fld>
            <a:endParaRPr lang="zh-CN" altLang="en-US"/>
          </a:p>
        </p:txBody>
      </p:sp>
      <p:sp>
        <p:nvSpPr>
          <p:cNvPr id="5" name="页脚占位符 4">
            <a:extLst>
              <a:ext uri="{FF2B5EF4-FFF2-40B4-BE49-F238E27FC236}">
                <a16:creationId xmlns:a16="http://schemas.microsoft.com/office/drawing/2014/main" id="{20FF8B0E-A539-3E5C-B007-43F934B6F1D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DCB6DA3-659A-3452-F490-E31B7DCE833D}"/>
              </a:ext>
            </a:extLst>
          </p:cNvPr>
          <p:cNvSpPr>
            <a:spLocks noGrp="1"/>
          </p:cNvSpPr>
          <p:nvPr>
            <p:ph type="sldNum" sz="quarter" idx="12"/>
          </p:nvPr>
        </p:nvSpPr>
        <p:spPr/>
        <p:txBody>
          <a:bodyPr/>
          <a:lstStyle/>
          <a:p>
            <a:fld id="{D244A2A1-43B1-42CB-8F3E-BAF0850F6824}" type="slidenum">
              <a:rPr lang="zh-CN" altLang="en-US" smtClean="0"/>
              <a:t>‹#›</a:t>
            </a:fld>
            <a:endParaRPr lang="zh-CN" altLang="en-US"/>
          </a:p>
        </p:txBody>
      </p:sp>
    </p:spTree>
    <p:extLst>
      <p:ext uri="{BB962C8B-B14F-4D97-AF65-F5344CB8AC3E}">
        <p14:creationId xmlns:p14="http://schemas.microsoft.com/office/powerpoint/2010/main" val="2588595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55351-253B-7DE6-9286-A526F23333B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3209A59-AE3D-6E3C-32BB-8AF819331A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F21BCFE-A094-709F-E566-3C766898096D}"/>
              </a:ext>
            </a:extLst>
          </p:cNvPr>
          <p:cNvSpPr>
            <a:spLocks noGrp="1"/>
          </p:cNvSpPr>
          <p:nvPr>
            <p:ph type="dt" sz="half" idx="10"/>
          </p:nvPr>
        </p:nvSpPr>
        <p:spPr/>
        <p:txBody>
          <a:bodyPr/>
          <a:lstStyle/>
          <a:p>
            <a:fld id="{0F730359-9850-487F-A60B-2F7C4504B2AB}" type="datetimeFigureOut">
              <a:rPr lang="zh-CN" altLang="en-US" smtClean="0"/>
              <a:t>2023-11-07</a:t>
            </a:fld>
            <a:endParaRPr lang="zh-CN" altLang="en-US"/>
          </a:p>
        </p:txBody>
      </p:sp>
      <p:sp>
        <p:nvSpPr>
          <p:cNvPr id="5" name="页脚占位符 4">
            <a:extLst>
              <a:ext uri="{FF2B5EF4-FFF2-40B4-BE49-F238E27FC236}">
                <a16:creationId xmlns:a16="http://schemas.microsoft.com/office/drawing/2014/main" id="{774A573F-934D-A09D-DF8D-C1855DDCEAA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51DC0C7-5727-2BBA-3BF7-1B94205BF8C4}"/>
              </a:ext>
            </a:extLst>
          </p:cNvPr>
          <p:cNvSpPr>
            <a:spLocks noGrp="1"/>
          </p:cNvSpPr>
          <p:nvPr>
            <p:ph type="sldNum" sz="quarter" idx="12"/>
          </p:nvPr>
        </p:nvSpPr>
        <p:spPr/>
        <p:txBody>
          <a:bodyPr/>
          <a:lstStyle/>
          <a:p>
            <a:fld id="{D244A2A1-43B1-42CB-8F3E-BAF0850F6824}" type="slidenum">
              <a:rPr lang="zh-CN" altLang="en-US" smtClean="0"/>
              <a:t>‹#›</a:t>
            </a:fld>
            <a:endParaRPr lang="zh-CN" altLang="en-US"/>
          </a:p>
        </p:txBody>
      </p:sp>
    </p:spTree>
    <p:extLst>
      <p:ext uri="{BB962C8B-B14F-4D97-AF65-F5344CB8AC3E}">
        <p14:creationId xmlns:p14="http://schemas.microsoft.com/office/powerpoint/2010/main" val="462991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846B77-A01C-A089-5FE0-BB54DDEB94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2FB2E1-6396-58E1-3CE8-A046160BA8F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8940C66-928D-99A6-BDDD-BE5BF56E1DE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A7752EF-0AC9-E974-4B4A-59DE22B1E6A9}"/>
              </a:ext>
            </a:extLst>
          </p:cNvPr>
          <p:cNvSpPr>
            <a:spLocks noGrp="1"/>
          </p:cNvSpPr>
          <p:nvPr>
            <p:ph type="dt" sz="half" idx="10"/>
          </p:nvPr>
        </p:nvSpPr>
        <p:spPr/>
        <p:txBody>
          <a:bodyPr/>
          <a:lstStyle/>
          <a:p>
            <a:fld id="{0F730359-9850-487F-A60B-2F7C4504B2AB}" type="datetimeFigureOut">
              <a:rPr lang="zh-CN" altLang="en-US" smtClean="0"/>
              <a:t>2023-11-07</a:t>
            </a:fld>
            <a:endParaRPr lang="zh-CN" altLang="en-US"/>
          </a:p>
        </p:txBody>
      </p:sp>
      <p:sp>
        <p:nvSpPr>
          <p:cNvPr id="6" name="页脚占位符 5">
            <a:extLst>
              <a:ext uri="{FF2B5EF4-FFF2-40B4-BE49-F238E27FC236}">
                <a16:creationId xmlns:a16="http://schemas.microsoft.com/office/drawing/2014/main" id="{FA0056CE-9F95-AC8D-2EBC-4BF9E44AAFD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8DA4A3C-3125-4585-4B09-7E555F4C0DAA}"/>
              </a:ext>
            </a:extLst>
          </p:cNvPr>
          <p:cNvSpPr>
            <a:spLocks noGrp="1"/>
          </p:cNvSpPr>
          <p:nvPr>
            <p:ph type="sldNum" sz="quarter" idx="12"/>
          </p:nvPr>
        </p:nvSpPr>
        <p:spPr/>
        <p:txBody>
          <a:bodyPr/>
          <a:lstStyle/>
          <a:p>
            <a:fld id="{D244A2A1-43B1-42CB-8F3E-BAF0850F6824}" type="slidenum">
              <a:rPr lang="zh-CN" altLang="en-US" smtClean="0"/>
              <a:t>‹#›</a:t>
            </a:fld>
            <a:endParaRPr lang="zh-CN" altLang="en-US"/>
          </a:p>
        </p:txBody>
      </p:sp>
    </p:spTree>
    <p:extLst>
      <p:ext uri="{BB962C8B-B14F-4D97-AF65-F5344CB8AC3E}">
        <p14:creationId xmlns:p14="http://schemas.microsoft.com/office/powerpoint/2010/main" val="2791792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3C0FF9-728E-22B4-6CAC-3F5E2865D3D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D202DF0-8F71-3708-23C5-3DF7C9326E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0F187B7-A384-52AD-16FE-F44B1B0C8D5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020966C-5D04-0937-E163-8E1D1DDBC3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D11763A-7A98-504F-E66D-99ED8A8E157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3B00EC-C982-2EA3-0FB2-FF03CB4079B4}"/>
              </a:ext>
            </a:extLst>
          </p:cNvPr>
          <p:cNvSpPr>
            <a:spLocks noGrp="1"/>
          </p:cNvSpPr>
          <p:nvPr>
            <p:ph type="dt" sz="half" idx="10"/>
          </p:nvPr>
        </p:nvSpPr>
        <p:spPr/>
        <p:txBody>
          <a:bodyPr/>
          <a:lstStyle/>
          <a:p>
            <a:fld id="{0F730359-9850-487F-A60B-2F7C4504B2AB}" type="datetimeFigureOut">
              <a:rPr lang="zh-CN" altLang="en-US" smtClean="0"/>
              <a:t>2023-11-07</a:t>
            </a:fld>
            <a:endParaRPr lang="zh-CN" altLang="en-US"/>
          </a:p>
        </p:txBody>
      </p:sp>
      <p:sp>
        <p:nvSpPr>
          <p:cNvPr id="8" name="页脚占位符 7">
            <a:extLst>
              <a:ext uri="{FF2B5EF4-FFF2-40B4-BE49-F238E27FC236}">
                <a16:creationId xmlns:a16="http://schemas.microsoft.com/office/drawing/2014/main" id="{DC4C2F1F-6D11-2B6E-5860-3951AB53531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C51A8E2-E716-563B-A0A7-FD95C8C159F5}"/>
              </a:ext>
            </a:extLst>
          </p:cNvPr>
          <p:cNvSpPr>
            <a:spLocks noGrp="1"/>
          </p:cNvSpPr>
          <p:nvPr>
            <p:ph type="sldNum" sz="quarter" idx="12"/>
          </p:nvPr>
        </p:nvSpPr>
        <p:spPr/>
        <p:txBody>
          <a:bodyPr/>
          <a:lstStyle/>
          <a:p>
            <a:fld id="{D244A2A1-43B1-42CB-8F3E-BAF0850F6824}" type="slidenum">
              <a:rPr lang="zh-CN" altLang="en-US" smtClean="0"/>
              <a:t>‹#›</a:t>
            </a:fld>
            <a:endParaRPr lang="zh-CN" altLang="en-US"/>
          </a:p>
        </p:txBody>
      </p:sp>
    </p:spTree>
    <p:extLst>
      <p:ext uri="{BB962C8B-B14F-4D97-AF65-F5344CB8AC3E}">
        <p14:creationId xmlns:p14="http://schemas.microsoft.com/office/powerpoint/2010/main" val="387706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E1E3D7-5007-9593-5296-5FC1293DB0A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29C4038-1B5F-2A44-046C-6C7011B9D264}"/>
              </a:ext>
            </a:extLst>
          </p:cNvPr>
          <p:cNvSpPr>
            <a:spLocks noGrp="1"/>
          </p:cNvSpPr>
          <p:nvPr>
            <p:ph type="dt" sz="half" idx="10"/>
          </p:nvPr>
        </p:nvSpPr>
        <p:spPr/>
        <p:txBody>
          <a:bodyPr/>
          <a:lstStyle/>
          <a:p>
            <a:fld id="{0F730359-9850-487F-A60B-2F7C4504B2AB}" type="datetimeFigureOut">
              <a:rPr lang="zh-CN" altLang="en-US" smtClean="0"/>
              <a:t>2023-11-07</a:t>
            </a:fld>
            <a:endParaRPr lang="zh-CN" altLang="en-US"/>
          </a:p>
        </p:txBody>
      </p:sp>
      <p:sp>
        <p:nvSpPr>
          <p:cNvPr id="4" name="页脚占位符 3">
            <a:extLst>
              <a:ext uri="{FF2B5EF4-FFF2-40B4-BE49-F238E27FC236}">
                <a16:creationId xmlns:a16="http://schemas.microsoft.com/office/drawing/2014/main" id="{51EC106D-C0B5-1B9A-2C49-3A0789F4A42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71581E9-D431-CB8E-9BC7-4736BA23EB22}"/>
              </a:ext>
            </a:extLst>
          </p:cNvPr>
          <p:cNvSpPr>
            <a:spLocks noGrp="1"/>
          </p:cNvSpPr>
          <p:nvPr>
            <p:ph type="sldNum" sz="quarter" idx="12"/>
          </p:nvPr>
        </p:nvSpPr>
        <p:spPr/>
        <p:txBody>
          <a:bodyPr/>
          <a:lstStyle/>
          <a:p>
            <a:fld id="{D244A2A1-43B1-42CB-8F3E-BAF0850F6824}" type="slidenum">
              <a:rPr lang="zh-CN" altLang="en-US" smtClean="0"/>
              <a:t>‹#›</a:t>
            </a:fld>
            <a:endParaRPr lang="zh-CN" altLang="en-US"/>
          </a:p>
        </p:txBody>
      </p:sp>
    </p:spTree>
    <p:extLst>
      <p:ext uri="{BB962C8B-B14F-4D97-AF65-F5344CB8AC3E}">
        <p14:creationId xmlns:p14="http://schemas.microsoft.com/office/powerpoint/2010/main" val="1381114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317292A-3927-762C-BA1D-8BF78AA19841}"/>
              </a:ext>
            </a:extLst>
          </p:cNvPr>
          <p:cNvSpPr>
            <a:spLocks noGrp="1"/>
          </p:cNvSpPr>
          <p:nvPr>
            <p:ph type="dt" sz="half" idx="10"/>
          </p:nvPr>
        </p:nvSpPr>
        <p:spPr/>
        <p:txBody>
          <a:bodyPr/>
          <a:lstStyle/>
          <a:p>
            <a:fld id="{0F730359-9850-487F-A60B-2F7C4504B2AB}" type="datetimeFigureOut">
              <a:rPr lang="zh-CN" altLang="en-US" smtClean="0"/>
              <a:t>2023-11-07</a:t>
            </a:fld>
            <a:endParaRPr lang="zh-CN" altLang="en-US"/>
          </a:p>
        </p:txBody>
      </p:sp>
      <p:sp>
        <p:nvSpPr>
          <p:cNvPr id="3" name="页脚占位符 2">
            <a:extLst>
              <a:ext uri="{FF2B5EF4-FFF2-40B4-BE49-F238E27FC236}">
                <a16:creationId xmlns:a16="http://schemas.microsoft.com/office/drawing/2014/main" id="{A520B77B-FBB5-6946-D022-BA4FB3A9DD6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8DF5A21-29C2-20E2-2F2C-0D052B4A43CC}"/>
              </a:ext>
            </a:extLst>
          </p:cNvPr>
          <p:cNvSpPr>
            <a:spLocks noGrp="1"/>
          </p:cNvSpPr>
          <p:nvPr>
            <p:ph type="sldNum" sz="quarter" idx="12"/>
          </p:nvPr>
        </p:nvSpPr>
        <p:spPr/>
        <p:txBody>
          <a:bodyPr/>
          <a:lstStyle/>
          <a:p>
            <a:fld id="{D244A2A1-43B1-42CB-8F3E-BAF0850F6824}" type="slidenum">
              <a:rPr lang="zh-CN" altLang="en-US" smtClean="0"/>
              <a:t>‹#›</a:t>
            </a:fld>
            <a:endParaRPr lang="zh-CN" altLang="en-US"/>
          </a:p>
        </p:txBody>
      </p:sp>
    </p:spTree>
    <p:extLst>
      <p:ext uri="{BB962C8B-B14F-4D97-AF65-F5344CB8AC3E}">
        <p14:creationId xmlns:p14="http://schemas.microsoft.com/office/powerpoint/2010/main" val="1921947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B09EB7-FB35-5213-DA91-6A9BD961AA9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2881E2-49D7-9706-B5B9-188AF5A60A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A218ED5-9A66-C23D-79DF-F520D342B0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0D08DF-5F08-FE3B-67E4-27039A2DE6FD}"/>
              </a:ext>
            </a:extLst>
          </p:cNvPr>
          <p:cNvSpPr>
            <a:spLocks noGrp="1"/>
          </p:cNvSpPr>
          <p:nvPr>
            <p:ph type="dt" sz="half" idx="10"/>
          </p:nvPr>
        </p:nvSpPr>
        <p:spPr/>
        <p:txBody>
          <a:bodyPr/>
          <a:lstStyle/>
          <a:p>
            <a:fld id="{0F730359-9850-487F-A60B-2F7C4504B2AB}" type="datetimeFigureOut">
              <a:rPr lang="zh-CN" altLang="en-US" smtClean="0"/>
              <a:t>2023-11-07</a:t>
            </a:fld>
            <a:endParaRPr lang="zh-CN" altLang="en-US"/>
          </a:p>
        </p:txBody>
      </p:sp>
      <p:sp>
        <p:nvSpPr>
          <p:cNvPr id="6" name="页脚占位符 5">
            <a:extLst>
              <a:ext uri="{FF2B5EF4-FFF2-40B4-BE49-F238E27FC236}">
                <a16:creationId xmlns:a16="http://schemas.microsoft.com/office/drawing/2014/main" id="{64CA8640-BA5E-5561-4892-64B2C2F499D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74B1547-11E8-6922-2D5A-B0B3C3E2957B}"/>
              </a:ext>
            </a:extLst>
          </p:cNvPr>
          <p:cNvSpPr>
            <a:spLocks noGrp="1"/>
          </p:cNvSpPr>
          <p:nvPr>
            <p:ph type="sldNum" sz="quarter" idx="12"/>
          </p:nvPr>
        </p:nvSpPr>
        <p:spPr/>
        <p:txBody>
          <a:bodyPr/>
          <a:lstStyle/>
          <a:p>
            <a:fld id="{D244A2A1-43B1-42CB-8F3E-BAF0850F6824}" type="slidenum">
              <a:rPr lang="zh-CN" altLang="en-US" smtClean="0"/>
              <a:t>‹#›</a:t>
            </a:fld>
            <a:endParaRPr lang="zh-CN" altLang="en-US"/>
          </a:p>
        </p:txBody>
      </p:sp>
    </p:spTree>
    <p:extLst>
      <p:ext uri="{BB962C8B-B14F-4D97-AF65-F5344CB8AC3E}">
        <p14:creationId xmlns:p14="http://schemas.microsoft.com/office/powerpoint/2010/main" val="4238542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7A174B-DF60-8239-F841-56461A0FB07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4B1C698-75D8-424B-39ED-9A2B08BC31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D67C7C-BE91-90F5-DEA8-0E2CCB0F46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FAB6A06-CB4E-E0A5-9187-FE283CF84817}"/>
              </a:ext>
            </a:extLst>
          </p:cNvPr>
          <p:cNvSpPr>
            <a:spLocks noGrp="1"/>
          </p:cNvSpPr>
          <p:nvPr>
            <p:ph type="dt" sz="half" idx="10"/>
          </p:nvPr>
        </p:nvSpPr>
        <p:spPr/>
        <p:txBody>
          <a:bodyPr/>
          <a:lstStyle/>
          <a:p>
            <a:fld id="{0F730359-9850-487F-A60B-2F7C4504B2AB}" type="datetimeFigureOut">
              <a:rPr lang="zh-CN" altLang="en-US" smtClean="0"/>
              <a:t>2023-11-07</a:t>
            </a:fld>
            <a:endParaRPr lang="zh-CN" altLang="en-US"/>
          </a:p>
        </p:txBody>
      </p:sp>
      <p:sp>
        <p:nvSpPr>
          <p:cNvPr id="6" name="页脚占位符 5">
            <a:extLst>
              <a:ext uri="{FF2B5EF4-FFF2-40B4-BE49-F238E27FC236}">
                <a16:creationId xmlns:a16="http://schemas.microsoft.com/office/drawing/2014/main" id="{3F8E2A80-9D80-E041-4FE3-9BCA5F545BE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65A262D-240F-5A1D-3B6B-832A96F458A4}"/>
              </a:ext>
            </a:extLst>
          </p:cNvPr>
          <p:cNvSpPr>
            <a:spLocks noGrp="1"/>
          </p:cNvSpPr>
          <p:nvPr>
            <p:ph type="sldNum" sz="quarter" idx="12"/>
          </p:nvPr>
        </p:nvSpPr>
        <p:spPr/>
        <p:txBody>
          <a:bodyPr/>
          <a:lstStyle/>
          <a:p>
            <a:fld id="{D244A2A1-43B1-42CB-8F3E-BAF0850F6824}" type="slidenum">
              <a:rPr lang="zh-CN" altLang="en-US" smtClean="0"/>
              <a:t>‹#›</a:t>
            </a:fld>
            <a:endParaRPr lang="zh-CN" altLang="en-US"/>
          </a:p>
        </p:txBody>
      </p:sp>
    </p:spTree>
    <p:extLst>
      <p:ext uri="{BB962C8B-B14F-4D97-AF65-F5344CB8AC3E}">
        <p14:creationId xmlns:p14="http://schemas.microsoft.com/office/powerpoint/2010/main" val="2479489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FB61156-85FA-ECA1-E0CF-580862E52C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BEAEBD9-A728-96C5-8EFE-AF13A1C733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FB436F0-F44E-DC05-1505-C185650827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730359-9850-487F-A60B-2F7C4504B2AB}" type="datetimeFigureOut">
              <a:rPr lang="zh-CN" altLang="en-US" smtClean="0"/>
              <a:t>2023-11-07</a:t>
            </a:fld>
            <a:endParaRPr lang="zh-CN" altLang="en-US"/>
          </a:p>
        </p:txBody>
      </p:sp>
      <p:sp>
        <p:nvSpPr>
          <p:cNvPr id="5" name="页脚占位符 4">
            <a:extLst>
              <a:ext uri="{FF2B5EF4-FFF2-40B4-BE49-F238E27FC236}">
                <a16:creationId xmlns:a16="http://schemas.microsoft.com/office/drawing/2014/main" id="{FF4F722C-8CDD-29F1-8551-B47B3D87CC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F3C93EB-51CF-37CF-C08D-8FCF307965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44A2A1-43B1-42CB-8F3E-BAF0850F6824}" type="slidenum">
              <a:rPr lang="zh-CN" altLang="en-US" smtClean="0"/>
              <a:t>‹#›</a:t>
            </a:fld>
            <a:endParaRPr lang="zh-CN" altLang="en-US"/>
          </a:p>
        </p:txBody>
      </p:sp>
    </p:spTree>
    <p:extLst>
      <p:ext uri="{BB962C8B-B14F-4D97-AF65-F5344CB8AC3E}">
        <p14:creationId xmlns:p14="http://schemas.microsoft.com/office/powerpoint/2010/main" val="37972416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hyperlink" Target="http://192.168.121.128/certsrv" TargetMode="Externa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39C56E-F7B7-C8A0-27C2-E4F3A26D9FD9}"/>
              </a:ext>
            </a:extLst>
          </p:cNvPr>
          <p:cNvSpPr>
            <a:spLocks noGrp="1"/>
          </p:cNvSpPr>
          <p:nvPr>
            <p:ph type="ctrTitle"/>
          </p:nvPr>
        </p:nvSpPr>
        <p:spPr/>
        <p:txBody>
          <a:bodyPr/>
          <a:lstStyle/>
          <a:p>
            <a:r>
              <a:rPr lang="zh-CN" altLang="en-US" dirty="0"/>
              <a:t>信息安全实验</a:t>
            </a:r>
          </a:p>
        </p:txBody>
      </p:sp>
      <p:sp>
        <p:nvSpPr>
          <p:cNvPr id="3" name="副标题 2">
            <a:extLst>
              <a:ext uri="{FF2B5EF4-FFF2-40B4-BE49-F238E27FC236}">
                <a16:creationId xmlns:a16="http://schemas.microsoft.com/office/drawing/2014/main" id="{689B49C0-27D0-AA9C-0C3B-9A92094A896A}"/>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2991706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a:extLst>
              <a:ext uri="{FF2B5EF4-FFF2-40B4-BE49-F238E27FC236}">
                <a16:creationId xmlns:a16="http://schemas.microsoft.com/office/drawing/2014/main" id="{EDB19DF6-CFCB-4521-BF91-4056690C7682}"/>
              </a:ext>
            </a:extLst>
          </p:cNvPr>
          <p:cNvSpPr>
            <a:spLocks noGrp="1" noChangeArrowheads="1"/>
          </p:cNvSpPr>
          <p:nvPr>
            <p:ph type="title"/>
          </p:nvPr>
        </p:nvSpPr>
        <p:spPr>
          <a:xfrm>
            <a:off x="838200" y="174626"/>
            <a:ext cx="10515600" cy="1325563"/>
          </a:xfrm>
        </p:spPr>
        <p:txBody>
          <a:bodyPr/>
          <a:lstStyle/>
          <a:p>
            <a:pPr>
              <a:defRPr/>
            </a:pPr>
            <a:r>
              <a:rPr lang="zh-CN" altLang="en-US" dirty="0">
                <a:ea typeface="宋体" pitchFamily="2" charset="-122"/>
              </a:rPr>
              <a:t>创建</a:t>
            </a:r>
            <a:r>
              <a:rPr lang="en-US" altLang="zh-CN" dirty="0">
                <a:ea typeface="宋体" pitchFamily="2" charset="-122"/>
              </a:rPr>
              <a:t>IKE</a:t>
            </a:r>
            <a:r>
              <a:rPr lang="zh-CN" altLang="en-US" dirty="0">
                <a:ea typeface="宋体" pitchFamily="2" charset="-122"/>
              </a:rPr>
              <a:t>策略</a:t>
            </a:r>
          </a:p>
        </p:txBody>
      </p:sp>
      <p:sp>
        <p:nvSpPr>
          <p:cNvPr id="139267" name="Text Box 3">
            <a:extLst>
              <a:ext uri="{FF2B5EF4-FFF2-40B4-BE49-F238E27FC236}">
                <a16:creationId xmlns:a16="http://schemas.microsoft.com/office/drawing/2014/main" id="{7512A329-62AF-4FCC-8A22-D2ACCE3531BC}"/>
              </a:ext>
            </a:extLst>
          </p:cNvPr>
          <p:cNvSpPr txBox="1">
            <a:spLocks noChangeArrowheads="1"/>
          </p:cNvSpPr>
          <p:nvPr/>
        </p:nvSpPr>
        <p:spPr bwMode="auto">
          <a:xfrm>
            <a:off x="2135189" y="1484313"/>
            <a:ext cx="7508875" cy="406400"/>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000" b="1">
                <a:solidFill>
                  <a:srgbClr val="000000"/>
                </a:solidFill>
                <a:latin typeface="Courier New" panose="02070309020205020404" pitchFamily="49" charset="0"/>
              </a:rPr>
              <a:t>crypto isakmp policy </a:t>
            </a:r>
            <a:r>
              <a:rPr lang="en-US" altLang="zh-CN" sz="2000" b="1" i="1">
                <a:solidFill>
                  <a:srgbClr val="000000"/>
                </a:solidFill>
                <a:latin typeface="Courier New" panose="02070309020205020404" pitchFamily="49" charset="0"/>
              </a:rPr>
              <a:t>priority</a:t>
            </a:r>
            <a:endParaRPr lang="en-US" altLang="zh-CN" sz="2000" i="1">
              <a:solidFill>
                <a:srgbClr val="000000"/>
              </a:solidFill>
              <a:latin typeface="Courier New" panose="02070309020205020404" pitchFamily="49" charset="0"/>
            </a:endParaRPr>
          </a:p>
        </p:txBody>
      </p:sp>
      <p:sp>
        <p:nvSpPr>
          <p:cNvPr id="139268" name="Text Box 4">
            <a:extLst>
              <a:ext uri="{FF2B5EF4-FFF2-40B4-BE49-F238E27FC236}">
                <a16:creationId xmlns:a16="http://schemas.microsoft.com/office/drawing/2014/main" id="{6E725D4E-E267-4E57-90A4-1332DEE7B613}"/>
              </a:ext>
            </a:extLst>
          </p:cNvPr>
          <p:cNvSpPr txBox="1">
            <a:spLocks noChangeArrowheads="1"/>
          </p:cNvSpPr>
          <p:nvPr/>
        </p:nvSpPr>
        <p:spPr bwMode="auto">
          <a:xfrm>
            <a:off x="2190750" y="1152526"/>
            <a:ext cx="24384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025" tIns="36512" rIns="73025" bIns="36512">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1800" b="1">
                <a:solidFill>
                  <a:srgbClr val="000000"/>
                </a:solidFill>
                <a:latin typeface="Arial" panose="020B0604020202020204" pitchFamily="34" charset="0"/>
              </a:rPr>
              <a:t>router(config)#</a:t>
            </a:r>
          </a:p>
        </p:txBody>
      </p:sp>
      <p:sp>
        <p:nvSpPr>
          <p:cNvPr id="139269" name="Text Box 5">
            <a:extLst>
              <a:ext uri="{FF2B5EF4-FFF2-40B4-BE49-F238E27FC236}">
                <a16:creationId xmlns:a16="http://schemas.microsoft.com/office/drawing/2014/main" id="{1DF34A62-5993-44FC-9824-20DCA456E01E}"/>
              </a:ext>
            </a:extLst>
          </p:cNvPr>
          <p:cNvSpPr txBox="1">
            <a:spLocks noChangeArrowheads="1"/>
          </p:cNvSpPr>
          <p:nvPr/>
        </p:nvSpPr>
        <p:spPr bwMode="auto">
          <a:xfrm>
            <a:off x="670560" y="2205039"/>
            <a:ext cx="9662159" cy="1902059"/>
          </a:xfrm>
          <a:prstGeom prst="rect">
            <a:avLst/>
          </a:prstGeom>
          <a:solidFill>
            <a:srgbClr val="FFCC99"/>
          </a:solidFill>
          <a:ln w="9525">
            <a:solidFill>
              <a:schemeClr val="tx1"/>
            </a:solidFill>
            <a:miter lim="800000"/>
            <a:headEnd type="none" w="sm" len="sm"/>
            <a:tailEnd type="none" w="sm" len="sm"/>
          </a:ln>
        </p:spPr>
        <p:txBody>
          <a:bodyPr wrap="square" tIns="91440" bIns="91440">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nSpc>
                <a:spcPct val="60000"/>
              </a:lnSpc>
              <a:spcBef>
                <a:spcPct val="50000"/>
              </a:spcBef>
            </a:pPr>
            <a:r>
              <a:rPr lang="en-US" altLang="zh-CN" sz="1800" b="1" dirty="0">
                <a:latin typeface="Courier New" panose="02070309020205020404" pitchFamily="49" charset="0"/>
              </a:rPr>
              <a:t>RouterA(config)# crypto </a:t>
            </a:r>
            <a:r>
              <a:rPr lang="en-US" altLang="zh-CN" sz="1800" b="1" dirty="0" err="1">
                <a:latin typeface="Courier New" panose="02070309020205020404" pitchFamily="49" charset="0"/>
              </a:rPr>
              <a:t>isakmp</a:t>
            </a:r>
            <a:r>
              <a:rPr lang="en-US" altLang="zh-CN" sz="1800" b="1" dirty="0">
                <a:latin typeface="Courier New" panose="02070309020205020404" pitchFamily="49" charset="0"/>
              </a:rPr>
              <a:t> policy </a:t>
            </a:r>
            <a:r>
              <a:rPr lang="en-US" altLang="zh-CN" sz="1800" b="1" i="1" dirty="0">
                <a:latin typeface="Courier New" panose="02070309020205020404" pitchFamily="49" charset="0"/>
              </a:rPr>
              <a:t>priority(</a:t>
            </a:r>
            <a:r>
              <a:rPr lang="zh-CN" altLang="en-US" sz="1800" b="1" i="1" dirty="0">
                <a:latin typeface="Courier New" panose="02070309020205020404" pitchFamily="49" charset="0"/>
              </a:rPr>
              <a:t>编号，如</a:t>
            </a:r>
            <a:r>
              <a:rPr lang="en-US" altLang="zh-CN" sz="1800" b="1" i="1" dirty="0">
                <a:latin typeface="Courier New" panose="02070309020205020404" pitchFamily="49" charset="0"/>
              </a:rPr>
              <a:t>110)</a:t>
            </a:r>
          </a:p>
          <a:p>
            <a:pPr>
              <a:lnSpc>
                <a:spcPct val="60000"/>
              </a:lnSpc>
              <a:spcBef>
                <a:spcPct val="50000"/>
              </a:spcBef>
            </a:pPr>
            <a:r>
              <a:rPr lang="en-US" altLang="zh-CN" sz="1800" b="1" dirty="0">
                <a:latin typeface="Courier New" panose="02070309020205020404" pitchFamily="49" charset="0"/>
              </a:rPr>
              <a:t>RouterA(config-</a:t>
            </a:r>
            <a:r>
              <a:rPr lang="en-US" altLang="zh-CN" sz="1800" b="1" dirty="0" err="1">
                <a:latin typeface="Courier New" panose="02070309020205020404" pitchFamily="49" charset="0"/>
              </a:rPr>
              <a:t>isakmp</a:t>
            </a:r>
            <a:r>
              <a:rPr lang="en-US" altLang="zh-CN" sz="1800" b="1" dirty="0">
                <a:latin typeface="Courier New" panose="02070309020205020404" pitchFamily="49" charset="0"/>
              </a:rPr>
              <a:t>)# encryption {des|3des|aes}</a:t>
            </a:r>
          </a:p>
          <a:p>
            <a:pPr>
              <a:lnSpc>
                <a:spcPct val="60000"/>
              </a:lnSpc>
              <a:spcBef>
                <a:spcPct val="50000"/>
              </a:spcBef>
            </a:pPr>
            <a:r>
              <a:rPr lang="en-US" altLang="zh-CN" sz="1800" b="1" dirty="0">
                <a:latin typeface="Courier New" panose="02070309020205020404" pitchFamily="49" charset="0"/>
              </a:rPr>
              <a:t>RouterA(config-</a:t>
            </a:r>
            <a:r>
              <a:rPr lang="en-US" altLang="zh-CN" sz="1800" b="1" dirty="0" err="1">
                <a:latin typeface="Courier New" panose="02070309020205020404" pitchFamily="49" charset="0"/>
              </a:rPr>
              <a:t>isakmp</a:t>
            </a:r>
            <a:r>
              <a:rPr lang="en-US" altLang="zh-CN" sz="1800" b="1" dirty="0">
                <a:latin typeface="Courier New" panose="02070309020205020404" pitchFamily="49" charset="0"/>
              </a:rPr>
              <a:t>)# hash {md5|sha}</a:t>
            </a:r>
          </a:p>
          <a:p>
            <a:pPr>
              <a:lnSpc>
                <a:spcPct val="60000"/>
              </a:lnSpc>
              <a:spcBef>
                <a:spcPct val="50000"/>
              </a:spcBef>
            </a:pPr>
            <a:r>
              <a:rPr lang="en-US" altLang="zh-CN" sz="1800" b="1" dirty="0">
                <a:latin typeface="Courier New" panose="02070309020205020404" pitchFamily="49" charset="0"/>
              </a:rPr>
              <a:t>RouterA(config-</a:t>
            </a:r>
            <a:r>
              <a:rPr lang="en-US" altLang="zh-CN" sz="1800" b="1" dirty="0" err="1">
                <a:latin typeface="Courier New" panose="02070309020205020404" pitchFamily="49" charset="0"/>
              </a:rPr>
              <a:t>isakmp</a:t>
            </a:r>
            <a:r>
              <a:rPr lang="en-US" altLang="zh-CN" sz="1800" b="1" dirty="0">
                <a:latin typeface="Courier New" panose="02070309020205020404" pitchFamily="49" charset="0"/>
              </a:rPr>
              <a:t>)# group {1|2|5}</a:t>
            </a:r>
          </a:p>
          <a:p>
            <a:pPr>
              <a:lnSpc>
                <a:spcPct val="60000"/>
              </a:lnSpc>
              <a:spcBef>
                <a:spcPct val="50000"/>
              </a:spcBef>
            </a:pPr>
            <a:r>
              <a:rPr lang="en-US" altLang="zh-CN" sz="1800" b="1" dirty="0">
                <a:latin typeface="Courier New" panose="02070309020205020404" pitchFamily="49" charset="0"/>
              </a:rPr>
              <a:t>RouterA(config-</a:t>
            </a:r>
            <a:r>
              <a:rPr lang="en-US" altLang="zh-CN" sz="1800" b="1" dirty="0" err="1">
                <a:latin typeface="Courier New" panose="02070309020205020404" pitchFamily="49" charset="0"/>
              </a:rPr>
              <a:t>isakmp</a:t>
            </a:r>
            <a:r>
              <a:rPr lang="en-US" altLang="zh-CN" sz="1800" b="1" dirty="0">
                <a:latin typeface="Courier New" panose="02070309020205020404" pitchFamily="49" charset="0"/>
              </a:rPr>
              <a:t>)# authentication {</a:t>
            </a:r>
            <a:r>
              <a:rPr lang="en-US" altLang="zh-CN" sz="1800" b="1" dirty="0" err="1">
                <a:latin typeface="Courier New" panose="02070309020205020404" pitchFamily="49" charset="0"/>
              </a:rPr>
              <a:t>pre-share|rsa-sig|rsa-encr</a:t>
            </a:r>
            <a:r>
              <a:rPr lang="en-US" altLang="zh-CN" sz="1800" b="1" dirty="0">
                <a:latin typeface="Courier New" panose="02070309020205020404" pitchFamily="49" charset="0"/>
              </a:rPr>
              <a:t>}</a:t>
            </a:r>
          </a:p>
          <a:p>
            <a:pPr>
              <a:lnSpc>
                <a:spcPct val="60000"/>
              </a:lnSpc>
              <a:spcBef>
                <a:spcPct val="50000"/>
              </a:spcBef>
            </a:pPr>
            <a:r>
              <a:rPr lang="en-US" altLang="zh-CN" sz="1800" b="1" dirty="0">
                <a:latin typeface="Courier New" panose="02070309020205020404" pitchFamily="49" charset="0"/>
              </a:rPr>
              <a:t>RouterA(config-</a:t>
            </a:r>
            <a:r>
              <a:rPr lang="en-US" altLang="zh-CN" sz="1800" b="1" dirty="0" err="1">
                <a:latin typeface="Courier New" panose="02070309020205020404" pitchFamily="49" charset="0"/>
              </a:rPr>
              <a:t>isakmp</a:t>
            </a:r>
            <a:r>
              <a:rPr lang="en-US" altLang="zh-CN" sz="1800" b="1" dirty="0">
                <a:latin typeface="Courier New" panose="02070309020205020404" pitchFamily="49" charset="0"/>
              </a:rPr>
              <a:t>)# lifetime {86400|3600}</a:t>
            </a:r>
          </a:p>
        </p:txBody>
      </p:sp>
      <p:sp>
        <p:nvSpPr>
          <p:cNvPr id="139270" name="Rectangle 6">
            <a:extLst>
              <a:ext uri="{FF2B5EF4-FFF2-40B4-BE49-F238E27FC236}">
                <a16:creationId xmlns:a16="http://schemas.microsoft.com/office/drawing/2014/main" id="{7DF57762-2708-46AE-9E17-789173A35D20}"/>
              </a:ext>
            </a:extLst>
          </p:cNvPr>
          <p:cNvSpPr>
            <a:spLocks noGrp="1" noChangeArrowheads="1"/>
          </p:cNvSpPr>
          <p:nvPr>
            <p:ph type="body" idx="1"/>
          </p:nvPr>
        </p:nvSpPr>
        <p:spPr>
          <a:xfrm>
            <a:off x="2063750" y="4221163"/>
            <a:ext cx="7850188" cy="2087562"/>
          </a:xfrm>
          <a:noFill/>
        </p:spPr>
        <p:txBody>
          <a:bodyPr>
            <a:normAutofit fontScale="92500" lnSpcReduction="10000"/>
          </a:bodyPr>
          <a:lstStyle/>
          <a:p>
            <a:pPr>
              <a:lnSpc>
                <a:spcPct val="90000"/>
              </a:lnSpc>
              <a:buFont typeface="Wingdings" panose="05000000000000000000" pitchFamily="2" charset="2"/>
              <a:buBlip>
                <a:blip r:embed="rId2"/>
              </a:buBlip>
            </a:pPr>
            <a:r>
              <a:rPr lang="en-US" altLang="zh-CN" sz="2600" dirty="0">
                <a:ea typeface="宋体" panose="02010600030101010101" pitchFamily="2" charset="-122"/>
              </a:rPr>
              <a:t>Authentication---</a:t>
            </a:r>
            <a:r>
              <a:rPr lang="zh-CN" altLang="en-US" sz="2600" dirty="0">
                <a:ea typeface="宋体" panose="02010600030101010101" pitchFamily="2" charset="-122"/>
              </a:rPr>
              <a:t>身份认证方式</a:t>
            </a:r>
          </a:p>
          <a:p>
            <a:pPr>
              <a:lnSpc>
                <a:spcPct val="90000"/>
              </a:lnSpc>
              <a:buFont typeface="Wingdings" panose="05000000000000000000" pitchFamily="2" charset="2"/>
              <a:buBlip>
                <a:blip r:embed="rId2"/>
              </a:buBlip>
            </a:pPr>
            <a:r>
              <a:rPr lang="en-US" altLang="zh-CN" sz="2600" dirty="0">
                <a:ea typeface="宋体" panose="02010600030101010101" pitchFamily="2" charset="-122"/>
              </a:rPr>
              <a:t>Encryption---</a:t>
            </a:r>
            <a:r>
              <a:rPr lang="zh-CN" altLang="en-US" sz="2600" dirty="0">
                <a:ea typeface="宋体" panose="02010600030101010101" pitchFamily="2" charset="-122"/>
              </a:rPr>
              <a:t>加密算法</a:t>
            </a:r>
          </a:p>
          <a:p>
            <a:pPr>
              <a:lnSpc>
                <a:spcPct val="90000"/>
              </a:lnSpc>
              <a:buFont typeface="Wingdings" panose="05000000000000000000" pitchFamily="2" charset="2"/>
              <a:buBlip>
                <a:blip r:embed="rId2"/>
              </a:buBlip>
            </a:pPr>
            <a:r>
              <a:rPr lang="en-US" altLang="zh-CN" sz="2600" dirty="0">
                <a:ea typeface="宋体" panose="02010600030101010101" pitchFamily="2" charset="-122"/>
              </a:rPr>
              <a:t>Group---DH</a:t>
            </a:r>
            <a:r>
              <a:rPr lang="zh-CN" altLang="en-US" sz="2600" dirty="0">
                <a:ea typeface="宋体" panose="02010600030101010101" pitchFamily="2" charset="-122"/>
              </a:rPr>
              <a:t>算法组</a:t>
            </a:r>
          </a:p>
          <a:p>
            <a:pPr>
              <a:lnSpc>
                <a:spcPct val="90000"/>
              </a:lnSpc>
              <a:buFont typeface="Wingdings" panose="05000000000000000000" pitchFamily="2" charset="2"/>
              <a:buBlip>
                <a:blip r:embed="rId2"/>
              </a:buBlip>
            </a:pPr>
            <a:r>
              <a:rPr lang="en-US" altLang="zh-CN" sz="2600" dirty="0">
                <a:ea typeface="宋体" panose="02010600030101010101" pitchFamily="2" charset="-122"/>
              </a:rPr>
              <a:t>Hash---</a:t>
            </a:r>
            <a:r>
              <a:rPr lang="zh-CN" altLang="en-US" sz="2600" dirty="0">
                <a:ea typeface="宋体" panose="02010600030101010101" pitchFamily="2" charset="-122"/>
              </a:rPr>
              <a:t>摘要算法</a:t>
            </a:r>
          </a:p>
          <a:p>
            <a:pPr>
              <a:lnSpc>
                <a:spcPct val="90000"/>
              </a:lnSpc>
              <a:buFont typeface="Wingdings" panose="05000000000000000000" pitchFamily="2" charset="2"/>
              <a:buBlip>
                <a:blip r:embed="rId2"/>
              </a:buBlip>
            </a:pPr>
            <a:r>
              <a:rPr lang="en-US" altLang="zh-CN" sz="2600" dirty="0">
                <a:ea typeface="宋体" panose="02010600030101010101" pitchFamily="2" charset="-122"/>
              </a:rPr>
              <a:t>Lifetime---IKE</a:t>
            </a:r>
            <a:r>
              <a:rPr lang="zh-CN" altLang="en-US" sz="2600" dirty="0">
                <a:ea typeface="宋体" panose="02010600030101010101" pitchFamily="2" charset="-122"/>
              </a:rPr>
              <a:t>生存期</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a:extLst>
              <a:ext uri="{FF2B5EF4-FFF2-40B4-BE49-F238E27FC236}">
                <a16:creationId xmlns:a16="http://schemas.microsoft.com/office/drawing/2014/main" id="{9DA0282D-ADEF-4669-8D03-366F04FB49C8}"/>
              </a:ext>
            </a:extLst>
          </p:cNvPr>
          <p:cNvSpPr>
            <a:spLocks noGrp="1" noChangeArrowheads="1"/>
          </p:cNvSpPr>
          <p:nvPr>
            <p:ph type="title"/>
          </p:nvPr>
        </p:nvSpPr>
        <p:spPr>
          <a:xfrm>
            <a:off x="838200" y="12701"/>
            <a:ext cx="10515600" cy="1325563"/>
          </a:xfrm>
        </p:spPr>
        <p:txBody>
          <a:bodyPr/>
          <a:lstStyle/>
          <a:p>
            <a:pPr>
              <a:defRPr/>
            </a:pPr>
            <a:r>
              <a:rPr lang="en-US" altLang="zh-CN" dirty="0">
                <a:ea typeface="宋体" pitchFamily="2" charset="-122"/>
              </a:rPr>
              <a:t>IKE</a:t>
            </a:r>
            <a:r>
              <a:rPr lang="zh-CN" altLang="en-US" dirty="0">
                <a:ea typeface="宋体" pitchFamily="2" charset="-122"/>
              </a:rPr>
              <a:t>策略集的优先级</a:t>
            </a:r>
          </a:p>
        </p:txBody>
      </p:sp>
      <p:sp>
        <p:nvSpPr>
          <p:cNvPr id="141315" name="Rectangle 3">
            <a:extLst>
              <a:ext uri="{FF2B5EF4-FFF2-40B4-BE49-F238E27FC236}">
                <a16:creationId xmlns:a16="http://schemas.microsoft.com/office/drawing/2014/main" id="{29AE7C2A-7655-421E-8584-5AD2ABBCB086}"/>
              </a:ext>
            </a:extLst>
          </p:cNvPr>
          <p:cNvSpPr>
            <a:spLocks noGrp="1" noChangeArrowheads="1"/>
          </p:cNvSpPr>
          <p:nvPr>
            <p:ph type="body" idx="1"/>
          </p:nvPr>
        </p:nvSpPr>
        <p:spPr>
          <a:xfrm>
            <a:off x="1978026" y="1412875"/>
            <a:ext cx="3508375" cy="2438400"/>
          </a:xfrm>
          <a:solidFill>
            <a:srgbClr val="FFCC99"/>
          </a:solidFill>
          <a:ln w="12700" cap="flat">
            <a:solidFill>
              <a:srgbClr val="000000"/>
            </a:solidFill>
            <a:miter lim="800000"/>
            <a:headEnd/>
            <a:tailEnd/>
          </a:ln>
        </p:spPr>
        <p:txBody>
          <a:bodyPr vert="horz" lIns="82550" tIns="41275" rIns="82550" bIns="41275" rtlCol="0">
            <a:spAutoFit/>
          </a:bodyPr>
          <a:lstStyle/>
          <a:p>
            <a:pPr marL="0" indent="0" defTabSz="725488">
              <a:lnSpc>
                <a:spcPct val="75000"/>
              </a:lnSpc>
              <a:spcBef>
                <a:spcPct val="0"/>
              </a:spcBef>
              <a:spcAft>
                <a:spcPct val="35000"/>
              </a:spcAft>
              <a:buClr>
                <a:schemeClr val="bg1"/>
              </a:buClr>
              <a:buNone/>
            </a:pPr>
            <a:r>
              <a:rPr lang="en-US" altLang="zh-CN" sz="1600" b="1">
                <a:solidFill>
                  <a:srgbClr val="000000"/>
                </a:solidFill>
                <a:latin typeface="Courier New" panose="02070309020205020404" pitchFamily="49" charset="0"/>
                <a:ea typeface="宋体" panose="02010600030101010101" pitchFamily="2" charset="-122"/>
              </a:rPr>
              <a:t>crypto isakmp policy 100</a:t>
            </a:r>
          </a:p>
          <a:p>
            <a:pPr marL="0" indent="0" defTabSz="725488">
              <a:lnSpc>
                <a:spcPct val="75000"/>
              </a:lnSpc>
              <a:spcBef>
                <a:spcPct val="0"/>
              </a:spcBef>
              <a:spcAft>
                <a:spcPct val="35000"/>
              </a:spcAft>
              <a:buClr>
                <a:schemeClr val="bg1"/>
              </a:buClr>
              <a:buNone/>
            </a:pPr>
            <a:r>
              <a:rPr lang="en-US" altLang="zh-CN" sz="1600">
                <a:solidFill>
                  <a:srgbClr val="000000"/>
                </a:solidFill>
                <a:latin typeface="Courier New" panose="02070309020205020404" pitchFamily="49" charset="0"/>
                <a:ea typeface="宋体" panose="02010600030101010101" pitchFamily="2" charset="-122"/>
              </a:rPr>
              <a:t>  </a:t>
            </a:r>
            <a:r>
              <a:rPr lang="en-US" altLang="zh-CN" sz="1600" b="1">
                <a:solidFill>
                  <a:srgbClr val="000000"/>
                </a:solidFill>
                <a:latin typeface="Courier New" panose="02070309020205020404" pitchFamily="49" charset="0"/>
                <a:ea typeface="宋体" panose="02010600030101010101" pitchFamily="2" charset="-122"/>
              </a:rPr>
              <a:t>hash md5 </a:t>
            </a:r>
          </a:p>
          <a:p>
            <a:pPr marL="0" indent="0" defTabSz="725488">
              <a:lnSpc>
                <a:spcPct val="75000"/>
              </a:lnSpc>
              <a:spcBef>
                <a:spcPct val="0"/>
              </a:spcBef>
              <a:spcAft>
                <a:spcPct val="35000"/>
              </a:spcAft>
              <a:buClr>
                <a:schemeClr val="bg1"/>
              </a:buClr>
              <a:buNone/>
            </a:pPr>
            <a:r>
              <a:rPr lang="en-US" altLang="zh-CN" sz="1600">
                <a:solidFill>
                  <a:srgbClr val="000000"/>
                </a:solidFill>
                <a:latin typeface="Courier New" panose="02070309020205020404" pitchFamily="49" charset="0"/>
                <a:ea typeface="宋体" panose="02010600030101010101" pitchFamily="2" charset="-122"/>
              </a:rPr>
              <a:t>  </a:t>
            </a:r>
            <a:r>
              <a:rPr lang="en-US" altLang="zh-CN" sz="1600" b="1">
                <a:solidFill>
                  <a:srgbClr val="000000"/>
                </a:solidFill>
                <a:latin typeface="Courier New" panose="02070309020205020404" pitchFamily="49" charset="0"/>
                <a:ea typeface="宋体" panose="02010600030101010101" pitchFamily="2" charset="-122"/>
              </a:rPr>
              <a:t>authentication</a:t>
            </a:r>
            <a:r>
              <a:rPr lang="en-US" altLang="zh-CN" sz="1600">
                <a:solidFill>
                  <a:srgbClr val="000000"/>
                </a:solidFill>
                <a:latin typeface="Courier New" panose="02070309020205020404" pitchFamily="49" charset="0"/>
                <a:ea typeface="宋体" panose="02010600030101010101" pitchFamily="2" charset="-122"/>
              </a:rPr>
              <a:t> </a:t>
            </a:r>
            <a:r>
              <a:rPr lang="en-US" altLang="zh-CN" sz="1600" b="1">
                <a:solidFill>
                  <a:srgbClr val="000000"/>
                </a:solidFill>
                <a:latin typeface="Courier New" panose="02070309020205020404" pitchFamily="49" charset="0"/>
                <a:ea typeface="宋体" panose="02010600030101010101" pitchFamily="2" charset="-122"/>
              </a:rPr>
              <a:t>pre-share</a:t>
            </a:r>
          </a:p>
          <a:p>
            <a:pPr marL="0" indent="0" defTabSz="725488">
              <a:lnSpc>
                <a:spcPct val="75000"/>
              </a:lnSpc>
              <a:spcBef>
                <a:spcPct val="0"/>
              </a:spcBef>
              <a:spcAft>
                <a:spcPct val="35000"/>
              </a:spcAft>
              <a:buNone/>
            </a:pPr>
            <a:r>
              <a:rPr lang="en-US" altLang="zh-CN" sz="1600" b="1">
                <a:solidFill>
                  <a:srgbClr val="000000"/>
                </a:solidFill>
                <a:latin typeface="Courier New" panose="02070309020205020404" pitchFamily="49" charset="0"/>
                <a:ea typeface="宋体" panose="02010600030101010101" pitchFamily="2" charset="-122"/>
              </a:rPr>
              <a:t>crypto isakmp policy 200</a:t>
            </a:r>
          </a:p>
          <a:p>
            <a:pPr marL="0" indent="0" defTabSz="725488">
              <a:lnSpc>
                <a:spcPct val="75000"/>
              </a:lnSpc>
              <a:spcBef>
                <a:spcPct val="0"/>
              </a:spcBef>
              <a:spcAft>
                <a:spcPct val="35000"/>
              </a:spcAft>
              <a:buNone/>
            </a:pPr>
            <a:r>
              <a:rPr lang="en-US" altLang="zh-CN" sz="1600" b="1">
                <a:solidFill>
                  <a:srgbClr val="000000"/>
                </a:solidFill>
                <a:latin typeface="Courier New" panose="02070309020205020404" pitchFamily="49" charset="0"/>
                <a:ea typeface="宋体" panose="02010600030101010101" pitchFamily="2" charset="-122"/>
              </a:rPr>
              <a:t>  authentication rsa-sig</a:t>
            </a:r>
          </a:p>
          <a:p>
            <a:pPr marL="0" indent="0" defTabSz="725488">
              <a:lnSpc>
                <a:spcPct val="75000"/>
              </a:lnSpc>
              <a:spcBef>
                <a:spcPct val="0"/>
              </a:spcBef>
              <a:spcAft>
                <a:spcPct val="35000"/>
              </a:spcAft>
              <a:buNone/>
            </a:pPr>
            <a:r>
              <a:rPr lang="en-US" altLang="zh-CN" sz="1600">
                <a:solidFill>
                  <a:srgbClr val="000000"/>
                </a:solidFill>
                <a:latin typeface="Courier New" panose="02070309020205020404" pitchFamily="49" charset="0"/>
                <a:ea typeface="宋体" panose="02010600030101010101" pitchFamily="2" charset="-122"/>
              </a:rPr>
              <a:t>  </a:t>
            </a:r>
            <a:r>
              <a:rPr lang="en-US" altLang="zh-CN" sz="1600" b="1">
                <a:solidFill>
                  <a:srgbClr val="000000"/>
                </a:solidFill>
                <a:latin typeface="Courier New" panose="02070309020205020404" pitchFamily="49" charset="0"/>
                <a:ea typeface="宋体" panose="02010600030101010101" pitchFamily="2" charset="-122"/>
              </a:rPr>
              <a:t>hash sha</a:t>
            </a:r>
          </a:p>
          <a:p>
            <a:pPr marL="0" indent="0" defTabSz="725488">
              <a:lnSpc>
                <a:spcPct val="75000"/>
              </a:lnSpc>
              <a:spcBef>
                <a:spcPct val="0"/>
              </a:spcBef>
              <a:spcAft>
                <a:spcPct val="35000"/>
              </a:spcAft>
              <a:buNone/>
            </a:pPr>
            <a:r>
              <a:rPr lang="en-US" altLang="zh-CN" sz="1600" b="1">
                <a:solidFill>
                  <a:srgbClr val="000000"/>
                </a:solidFill>
                <a:latin typeface="Courier New" panose="02070309020205020404" pitchFamily="49" charset="0"/>
                <a:ea typeface="宋体" panose="02010600030101010101" pitchFamily="2" charset="-122"/>
              </a:rPr>
              <a:t>crypto isakmp policy 300</a:t>
            </a:r>
          </a:p>
          <a:p>
            <a:pPr marL="0" indent="0" defTabSz="725488">
              <a:lnSpc>
                <a:spcPct val="75000"/>
              </a:lnSpc>
              <a:spcBef>
                <a:spcPct val="0"/>
              </a:spcBef>
              <a:spcAft>
                <a:spcPct val="35000"/>
              </a:spcAft>
              <a:buNone/>
            </a:pPr>
            <a:r>
              <a:rPr lang="en-US" altLang="zh-CN" sz="1600" b="1">
                <a:solidFill>
                  <a:srgbClr val="000000"/>
                </a:solidFill>
                <a:latin typeface="Courier New" panose="02070309020205020404" pitchFamily="49" charset="0"/>
                <a:ea typeface="宋体" panose="02010600030101010101" pitchFamily="2" charset="-122"/>
              </a:rPr>
              <a:t>  authentication pre-share</a:t>
            </a:r>
          </a:p>
          <a:p>
            <a:pPr marL="0" indent="0" defTabSz="725488">
              <a:lnSpc>
                <a:spcPct val="75000"/>
              </a:lnSpc>
              <a:spcBef>
                <a:spcPct val="0"/>
              </a:spcBef>
              <a:spcAft>
                <a:spcPct val="35000"/>
              </a:spcAft>
              <a:buNone/>
            </a:pPr>
            <a:r>
              <a:rPr lang="en-US" altLang="zh-CN" sz="1600" b="1">
                <a:solidFill>
                  <a:srgbClr val="000000"/>
                </a:solidFill>
                <a:latin typeface="Courier New" panose="02070309020205020404" pitchFamily="49" charset="0"/>
                <a:ea typeface="宋体" panose="02010600030101010101" pitchFamily="2" charset="-122"/>
              </a:rPr>
              <a:t>  hash md5</a:t>
            </a:r>
          </a:p>
        </p:txBody>
      </p:sp>
      <p:sp>
        <p:nvSpPr>
          <p:cNvPr id="141316" name="Rectangle 4">
            <a:extLst>
              <a:ext uri="{FF2B5EF4-FFF2-40B4-BE49-F238E27FC236}">
                <a16:creationId xmlns:a16="http://schemas.microsoft.com/office/drawing/2014/main" id="{48B651AB-DCD5-4C89-A29D-2190A3DA2DA3}"/>
              </a:ext>
            </a:extLst>
          </p:cNvPr>
          <p:cNvSpPr>
            <a:spLocks noChangeArrowheads="1"/>
          </p:cNvSpPr>
          <p:nvPr/>
        </p:nvSpPr>
        <p:spPr bwMode="auto">
          <a:xfrm>
            <a:off x="1995488" y="1139826"/>
            <a:ext cx="17399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nchor="ct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500" b="1" dirty="0">
                <a:solidFill>
                  <a:srgbClr val="000000"/>
                </a:solidFill>
                <a:latin typeface="Arial" panose="020B0604020202020204" pitchFamily="34" charset="0"/>
              </a:rPr>
              <a:t>RouterA(config)#</a:t>
            </a:r>
            <a:endParaRPr lang="en-US" altLang="zh-CN" sz="1800" b="1" dirty="0">
              <a:solidFill>
                <a:srgbClr val="000000"/>
              </a:solidFill>
              <a:latin typeface="Courier New" panose="02070309020205020404" pitchFamily="49" charset="0"/>
            </a:endParaRPr>
          </a:p>
        </p:txBody>
      </p:sp>
      <p:sp>
        <p:nvSpPr>
          <p:cNvPr id="141317" name="Rectangle 5">
            <a:extLst>
              <a:ext uri="{FF2B5EF4-FFF2-40B4-BE49-F238E27FC236}">
                <a16:creationId xmlns:a16="http://schemas.microsoft.com/office/drawing/2014/main" id="{B9636ED1-3DBE-49FF-A6DD-18A4C9E8A941}"/>
              </a:ext>
            </a:extLst>
          </p:cNvPr>
          <p:cNvSpPr>
            <a:spLocks noChangeArrowheads="1"/>
          </p:cNvSpPr>
          <p:nvPr/>
        </p:nvSpPr>
        <p:spPr bwMode="auto">
          <a:xfrm>
            <a:off x="6462713" y="1123951"/>
            <a:ext cx="17399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nchor="ct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500" b="1">
                <a:solidFill>
                  <a:srgbClr val="000000"/>
                </a:solidFill>
                <a:latin typeface="Arial" panose="020B0604020202020204" pitchFamily="34" charset="0"/>
              </a:rPr>
              <a:t>RouterB(config)#</a:t>
            </a:r>
            <a:endParaRPr lang="en-US" altLang="zh-CN" sz="1800" b="1">
              <a:solidFill>
                <a:srgbClr val="000000"/>
              </a:solidFill>
              <a:latin typeface="Courier New" panose="02070309020205020404" pitchFamily="49" charset="0"/>
            </a:endParaRPr>
          </a:p>
        </p:txBody>
      </p:sp>
      <p:sp>
        <p:nvSpPr>
          <p:cNvPr id="141318" name="Rectangle 6">
            <a:extLst>
              <a:ext uri="{FF2B5EF4-FFF2-40B4-BE49-F238E27FC236}">
                <a16:creationId xmlns:a16="http://schemas.microsoft.com/office/drawing/2014/main" id="{907088C9-4FA4-4AF9-B0B9-7A98C85D21BB}"/>
              </a:ext>
            </a:extLst>
          </p:cNvPr>
          <p:cNvSpPr>
            <a:spLocks noChangeArrowheads="1"/>
          </p:cNvSpPr>
          <p:nvPr/>
        </p:nvSpPr>
        <p:spPr bwMode="auto">
          <a:xfrm>
            <a:off x="6456363" y="1412875"/>
            <a:ext cx="3625850" cy="2438400"/>
          </a:xfrm>
          <a:prstGeom prst="rect">
            <a:avLst/>
          </a:prstGeom>
          <a:solidFill>
            <a:srgbClr val="FFCC99"/>
          </a:solidFill>
          <a:ln w="12700">
            <a:solidFill>
              <a:srgbClr val="000000"/>
            </a:solidFill>
            <a:miter lim="800000"/>
            <a:headEnd/>
            <a:tailEnd/>
          </a:ln>
        </p:spPr>
        <p:txBody>
          <a:bodyPr lIns="82550" tIns="41275" rIns="82550" bIns="41275">
            <a:spAutoFit/>
          </a:bodyPr>
          <a:lstStyle>
            <a:lvl1pPr defTabSz="725488"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defTabSz="725488"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defTabSz="725488"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defTabSz="725488"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defTabSz="725488"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defTabSz="7254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254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254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254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nSpc>
                <a:spcPct val="75000"/>
              </a:lnSpc>
              <a:spcAft>
                <a:spcPct val="35000"/>
              </a:spcAft>
              <a:buClr>
                <a:schemeClr val="accent2"/>
              </a:buClr>
              <a:buFont typeface="Helvetica" panose="020B0604020202020204" pitchFamily="34" charset="0"/>
              <a:buNone/>
            </a:pPr>
            <a:r>
              <a:rPr lang="en-US" altLang="zh-CN" sz="1600" b="1">
                <a:solidFill>
                  <a:srgbClr val="000000"/>
                </a:solidFill>
                <a:latin typeface="Courier New" panose="02070309020205020404" pitchFamily="49" charset="0"/>
              </a:rPr>
              <a:t>crypto isakmp policy 100</a:t>
            </a:r>
          </a:p>
          <a:p>
            <a:pPr>
              <a:lnSpc>
                <a:spcPct val="75000"/>
              </a:lnSpc>
              <a:spcAft>
                <a:spcPct val="35000"/>
              </a:spcAft>
              <a:buClr>
                <a:schemeClr val="accent2"/>
              </a:buClr>
              <a:buFont typeface="Helvetica" panose="020B0604020202020204" pitchFamily="34" charset="0"/>
              <a:buNone/>
            </a:pPr>
            <a:r>
              <a:rPr lang="en-US" altLang="zh-CN" sz="1600" b="1">
                <a:solidFill>
                  <a:srgbClr val="000000"/>
                </a:solidFill>
                <a:latin typeface="Courier New" panose="02070309020205020404" pitchFamily="49" charset="0"/>
              </a:rPr>
              <a:t>  hash md5 </a:t>
            </a:r>
          </a:p>
          <a:p>
            <a:pPr>
              <a:lnSpc>
                <a:spcPct val="75000"/>
              </a:lnSpc>
              <a:spcAft>
                <a:spcPct val="35000"/>
              </a:spcAft>
              <a:buClr>
                <a:schemeClr val="accent2"/>
              </a:buClr>
              <a:buFont typeface="Helvetica" panose="020B0604020202020204" pitchFamily="34" charset="0"/>
              <a:buNone/>
            </a:pPr>
            <a:r>
              <a:rPr lang="en-US" altLang="zh-CN" sz="1600" b="1">
                <a:solidFill>
                  <a:srgbClr val="000000"/>
                </a:solidFill>
                <a:latin typeface="Courier New" panose="02070309020205020404" pitchFamily="49" charset="0"/>
              </a:rPr>
              <a:t>  authentication pre-share</a:t>
            </a:r>
          </a:p>
          <a:p>
            <a:pPr>
              <a:lnSpc>
                <a:spcPct val="75000"/>
              </a:lnSpc>
              <a:spcAft>
                <a:spcPct val="35000"/>
              </a:spcAft>
              <a:buClr>
                <a:schemeClr val="accent2"/>
              </a:buClr>
              <a:buFont typeface="Helvetica" panose="020B0604020202020204" pitchFamily="34" charset="0"/>
              <a:buNone/>
            </a:pPr>
            <a:r>
              <a:rPr lang="en-US" altLang="zh-CN" sz="1600" b="1">
                <a:solidFill>
                  <a:srgbClr val="000000"/>
                </a:solidFill>
                <a:latin typeface="Courier New" panose="02070309020205020404" pitchFamily="49" charset="0"/>
              </a:rPr>
              <a:t>crypto isakmp policy 200</a:t>
            </a:r>
          </a:p>
          <a:p>
            <a:pPr>
              <a:lnSpc>
                <a:spcPct val="75000"/>
              </a:lnSpc>
              <a:spcAft>
                <a:spcPct val="35000"/>
              </a:spcAft>
              <a:buClr>
                <a:schemeClr val="accent2"/>
              </a:buClr>
              <a:buFont typeface="Helvetica" panose="020B0604020202020204" pitchFamily="34" charset="0"/>
              <a:buNone/>
            </a:pPr>
            <a:r>
              <a:rPr lang="en-US" altLang="zh-CN" sz="1600" b="1">
                <a:solidFill>
                  <a:srgbClr val="000000"/>
                </a:solidFill>
                <a:latin typeface="Courier New" panose="02070309020205020404" pitchFamily="49" charset="0"/>
              </a:rPr>
              <a:t>  authentication rsa-sig</a:t>
            </a:r>
          </a:p>
          <a:p>
            <a:pPr>
              <a:lnSpc>
                <a:spcPct val="75000"/>
              </a:lnSpc>
              <a:spcAft>
                <a:spcPct val="35000"/>
              </a:spcAft>
              <a:buClr>
                <a:schemeClr val="accent2"/>
              </a:buClr>
              <a:buFont typeface="Helvetica" panose="020B0604020202020204" pitchFamily="34" charset="0"/>
              <a:buNone/>
            </a:pPr>
            <a:r>
              <a:rPr lang="en-US" altLang="zh-CN" sz="1600" b="1">
                <a:solidFill>
                  <a:srgbClr val="000000"/>
                </a:solidFill>
                <a:latin typeface="Courier New" panose="02070309020205020404" pitchFamily="49" charset="0"/>
              </a:rPr>
              <a:t>  hash sha</a:t>
            </a:r>
          </a:p>
          <a:p>
            <a:pPr>
              <a:lnSpc>
                <a:spcPct val="75000"/>
              </a:lnSpc>
              <a:spcAft>
                <a:spcPct val="35000"/>
              </a:spcAft>
              <a:buClr>
                <a:schemeClr val="accent2"/>
              </a:buClr>
              <a:buFont typeface="Helvetica" panose="020B0604020202020204" pitchFamily="34" charset="0"/>
              <a:buNone/>
            </a:pPr>
            <a:r>
              <a:rPr lang="en-US" altLang="zh-CN" sz="1600" b="1">
                <a:solidFill>
                  <a:srgbClr val="000000"/>
                </a:solidFill>
                <a:latin typeface="Courier New" panose="02070309020205020404" pitchFamily="49" charset="0"/>
              </a:rPr>
              <a:t>crypto isakmp policy 300</a:t>
            </a:r>
          </a:p>
          <a:p>
            <a:pPr>
              <a:lnSpc>
                <a:spcPct val="75000"/>
              </a:lnSpc>
              <a:spcAft>
                <a:spcPct val="35000"/>
              </a:spcAft>
              <a:buClr>
                <a:schemeClr val="accent2"/>
              </a:buClr>
              <a:buFont typeface="Helvetica" panose="020B0604020202020204" pitchFamily="34" charset="0"/>
              <a:buNone/>
            </a:pPr>
            <a:r>
              <a:rPr lang="en-US" altLang="zh-CN" sz="1600" b="1">
                <a:solidFill>
                  <a:srgbClr val="000000"/>
                </a:solidFill>
                <a:latin typeface="Courier New" panose="02070309020205020404" pitchFamily="49" charset="0"/>
              </a:rPr>
              <a:t>  authentication rsa-sig</a:t>
            </a:r>
          </a:p>
          <a:p>
            <a:pPr>
              <a:lnSpc>
                <a:spcPct val="75000"/>
              </a:lnSpc>
              <a:spcAft>
                <a:spcPct val="35000"/>
              </a:spcAft>
              <a:buClr>
                <a:schemeClr val="accent2"/>
              </a:buClr>
              <a:buFont typeface="Helvetica" panose="020B0604020202020204" pitchFamily="34" charset="0"/>
              <a:buNone/>
            </a:pPr>
            <a:r>
              <a:rPr lang="en-US" altLang="zh-CN" sz="1600" b="1">
                <a:solidFill>
                  <a:srgbClr val="000000"/>
                </a:solidFill>
                <a:latin typeface="Courier New" panose="02070309020205020404" pitchFamily="49" charset="0"/>
              </a:rPr>
              <a:t>  hash md5</a:t>
            </a:r>
          </a:p>
        </p:txBody>
      </p:sp>
      <p:sp>
        <p:nvSpPr>
          <p:cNvPr id="141319" name="Line 7">
            <a:extLst>
              <a:ext uri="{FF2B5EF4-FFF2-40B4-BE49-F238E27FC236}">
                <a16:creationId xmlns:a16="http://schemas.microsoft.com/office/drawing/2014/main" id="{558A5573-C740-437C-B7A6-F7451CBF164F}"/>
              </a:ext>
            </a:extLst>
          </p:cNvPr>
          <p:cNvSpPr>
            <a:spLocks noChangeShapeType="1"/>
          </p:cNvSpPr>
          <p:nvPr/>
        </p:nvSpPr>
        <p:spPr bwMode="auto">
          <a:xfrm>
            <a:off x="5126039" y="1535113"/>
            <a:ext cx="1336675" cy="0"/>
          </a:xfrm>
          <a:prstGeom prst="line">
            <a:avLst/>
          </a:prstGeom>
          <a:noFill/>
          <a:ln w="381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41320" name="Line 8">
            <a:extLst>
              <a:ext uri="{FF2B5EF4-FFF2-40B4-BE49-F238E27FC236}">
                <a16:creationId xmlns:a16="http://schemas.microsoft.com/office/drawing/2014/main" id="{37D07F53-FB15-4506-AD51-2E88EEA84221}"/>
              </a:ext>
            </a:extLst>
          </p:cNvPr>
          <p:cNvSpPr>
            <a:spLocks noChangeShapeType="1"/>
          </p:cNvSpPr>
          <p:nvPr/>
        </p:nvSpPr>
        <p:spPr bwMode="auto">
          <a:xfrm>
            <a:off x="5062539" y="2341563"/>
            <a:ext cx="1393825" cy="0"/>
          </a:xfrm>
          <a:prstGeom prst="line">
            <a:avLst/>
          </a:prstGeom>
          <a:noFill/>
          <a:ln w="381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41321" name="Line 9">
            <a:extLst>
              <a:ext uri="{FF2B5EF4-FFF2-40B4-BE49-F238E27FC236}">
                <a16:creationId xmlns:a16="http://schemas.microsoft.com/office/drawing/2014/main" id="{EADB7744-F8F3-4A3A-B94D-3D9B781F364B}"/>
              </a:ext>
            </a:extLst>
          </p:cNvPr>
          <p:cNvSpPr>
            <a:spLocks noChangeShapeType="1"/>
          </p:cNvSpPr>
          <p:nvPr/>
        </p:nvSpPr>
        <p:spPr bwMode="auto">
          <a:xfrm>
            <a:off x="5083175" y="3135313"/>
            <a:ext cx="1379538" cy="0"/>
          </a:xfrm>
          <a:prstGeom prst="line">
            <a:avLst/>
          </a:prstGeom>
          <a:noFill/>
          <a:ln w="381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41322" name="Rectangle 10">
            <a:extLst>
              <a:ext uri="{FF2B5EF4-FFF2-40B4-BE49-F238E27FC236}">
                <a16:creationId xmlns:a16="http://schemas.microsoft.com/office/drawing/2014/main" id="{751EFA72-0849-40F3-A152-75BA38BB7870}"/>
              </a:ext>
            </a:extLst>
          </p:cNvPr>
          <p:cNvSpPr>
            <a:spLocks noChangeArrowheads="1"/>
          </p:cNvSpPr>
          <p:nvPr/>
        </p:nvSpPr>
        <p:spPr bwMode="auto">
          <a:xfrm>
            <a:off x="1905000" y="4343400"/>
            <a:ext cx="7850188"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nSpc>
                <a:spcPct val="90000"/>
              </a:lnSpc>
              <a:spcBef>
                <a:spcPct val="20000"/>
              </a:spcBef>
              <a:buClr>
                <a:schemeClr val="accent1"/>
              </a:buClr>
              <a:buSzPct val="75000"/>
              <a:buFont typeface="Wingdings" panose="05000000000000000000" pitchFamily="2" charset="2"/>
              <a:buBlip>
                <a:blip r:embed="rId2"/>
              </a:buBlip>
            </a:pPr>
            <a:r>
              <a:rPr kumimoji="1" lang="en-US" altLang="zh-CN" sz="2000" dirty="0">
                <a:latin typeface="Verdana" panose="020B0604030504040204" pitchFamily="34" charset="0"/>
              </a:rPr>
              <a:t>Priority</a:t>
            </a:r>
            <a:r>
              <a:rPr kumimoji="1" lang="zh-CN" altLang="en-US" sz="2000" dirty="0">
                <a:latin typeface="Verdana" panose="020B0604030504040204" pitchFamily="34" charset="0"/>
              </a:rPr>
              <a:t>表示策略集的优先级，该值越小表示优先级越高</a:t>
            </a:r>
          </a:p>
          <a:p>
            <a:pPr>
              <a:lnSpc>
                <a:spcPct val="90000"/>
              </a:lnSpc>
              <a:spcBef>
                <a:spcPct val="20000"/>
              </a:spcBef>
              <a:buClr>
                <a:schemeClr val="accent1"/>
              </a:buClr>
              <a:buSzPct val="75000"/>
              <a:buFont typeface="Wingdings" panose="05000000000000000000" pitchFamily="2" charset="2"/>
              <a:buBlip>
                <a:blip r:embed="rId2"/>
              </a:buBlip>
            </a:pPr>
            <a:r>
              <a:rPr kumimoji="1" lang="zh-CN" altLang="en-US" sz="2000" dirty="0">
                <a:latin typeface="Verdana" panose="020B0604030504040204" pitchFamily="34" charset="0"/>
              </a:rPr>
              <a:t>路由器将</a:t>
            </a:r>
            <a:r>
              <a:rPr kumimoji="1" lang="zh-CN" altLang="en-US" sz="2000" u="sng" dirty="0">
                <a:latin typeface="Verdana" panose="020B0604030504040204" pitchFamily="34" charset="0"/>
              </a:rPr>
              <a:t>首先比较优先级最高的策略集是否匹配</a:t>
            </a:r>
            <a:r>
              <a:rPr kumimoji="1" lang="zh-CN" altLang="en-US" sz="2000" dirty="0">
                <a:latin typeface="Verdana" panose="020B0604030504040204" pitchFamily="34" charset="0"/>
              </a:rPr>
              <a:t>，因此本例中虽然三个策略集都匹配，但路由器只会采用</a:t>
            </a:r>
            <a:r>
              <a:rPr kumimoji="1" lang="en-US" altLang="zh-CN" sz="2000" dirty="0">
                <a:latin typeface="Verdana" panose="020B0604030504040204" pitchFamily="34" charset="0"/>
              </a:rPr>
              <a:t>policy 100</a:t>
            </a:r>
          </a:p>
          <a:p>
            <a:pPr>
              <a:lnSpc>
                <a:spcPct val="90000"/>
              </a:lnSpc>
              <a:spcBef>
                <a:spcPct val="20000"/>
              </a:spcBef>
              <a:buClr>
                <a:schemeClr val="accent1"/>
              </a:buClr>
              <a:buSzPct val="75000"/>
              <a:buFont typeface="Wingdings" panose="05000000000000000000" pitchFamily="2" charset="2"/>
              <a:buBlip>
                <a:blip r:embed="rId2"/>
              </a:buBlip>
            </a:pPr>
            <a:r>
              <a:rPr kumimoji="1" lang="zh-CN" altLang="en-US" sz="2000" dirty="0">
                <a:latin typeface="Verdana" panose="020B0604030504040204" pitchFamily="34" charset="0"/>
              </a:rPr>
              <a:t>建议把最安全的策略集设为最高优先级</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a:extLst>
              <a:ext uri="{FF2B5EF4-FFF2-40B4-BE49-F238E27FC236}">
                <a16:creationId xmlns:a16="http://schemas.microsoft.com/office/drawing/2014/main" id="{A5C9C0DC-EE0D-43C6-926E-2A03E9BDBCEB}"/>
              </a:ext>
            </a:extLst>
          </p:cNvPr>
          <p:cNvSpPr>
            <a:spLocks noGrp="1" noChangeArrowheads="1"/>
          </p:cNvSpPr>
          <p:nvPr>
            <p:ph type="title"/>
          </p:nvPr>
        </p:nvSpPr>
        <p:spPr/>
        <p:txBody>
          <a:bodyPr/>
          <a:lstStyle/>
          <a:p>
            <a:pPr>
              <a:defRPr/>
            </a:pPr>
            <a:r>
              <a:rPr lang="zh-CN" altLang="en-US">
                <a:ea typeface="宋体" pitchFamily="2" charset="-122"/>
              </a:rPr>
              <a:t>使用共享密钥进行身份认证</a:t>
            </a:r>
          </a:p>
        </p:txBody>
      </p:sp>
      <p:sp>
        <p:nvSpPr>
          <p:cNvPr id="142339" name="Rectangle 3">
            <a:extLst>
              <a:ext uri="{FF2B5EF4-FFF2-40B4-BE49-F238E27FC236}">
                <a16:creationId xmlns:a16="http://schemas.microsoft.com/office/drawing/2014/main" id="{23DB1BDD-E534-4725-A53D-300B654ADC09}"/>
              </a:ext>
            </a:extLst>
          </p:cNvPr>
          <p:cNvSpPr>
            <a:spLocks noChangeArrowheads="1"/>
          </p:cNvSpPr>
          <p:nvPr/>
        </p:nvSpPr>
        <p:spPr bwMode="auto">
          <a:xfrm>
            <a:off x="2057400" y="4992689"/>
            <a:ext cx="7543800" cy="701675"/>
          </a:xfrm>
          <a:prstGeom prst="rect">
            <a:avLst/>
          </a:prstGeom>
          <a:solidFill>
            <a:srgbClr val="FFCC99"/>
          </a:solidFill>
          <a:ln w="9525">
            <a:solidFill>
              <a:schemeClr val="tx1"/>
            </a:solidFill>
            <a:miter lim="800000"/>
            <a:headEnd/>
            <a:tailEnd/>
          </a:ln>
        </p:spPr>
        <p:txBody>
          <a:bodyPr lIns="82550" tIns="41275" rIns="82550" bIns="41275">
            <a:spAutoFit/>
          </a:bodyPr>
          <a:lstStyle>
            <a:lvl1pPr marL="228600" indent="-228600" defTabSz="725488"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defTabSz="725488"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defTabSz="725488"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defTabSz="725488"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defTabSz="725488"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defTabSz="7254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254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254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254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b="1" dirty="0">
                <a:latin typeface="Courier New" panose="02070309020205020404" pitchFamily="49" charset="0"/>
              </a:rPr>
              <a:t>RouterA(config)# crypto </a:t>
            </a:r>
            <a:r>
              <a:rPr lang="en-US" altLang="zh-CN" sz="2000" b="1" dirty="0" err="1">
                <a:latin typeface="Courier New" panose="02070309020205020404" pitchFamily="49" charset="0"/>
              </a:rPr>
              <a:t>isakmp</a:t>
            </a:r>
            <a:r>
              <a:rPr lang="en-US" altLang="zh-CN" sz="2000" b="1" dirty="0">
                <a:latin typeface="Courier New" panose="02070309020205020404" pitchFamily="49" charset="0"/>
              </a:rPr>
              <a:t> key cisco1234 address 172.30.2.2</a:t>
            </a:r>
          </a:p>
        </p:txBody>
      </p:sp>
      <p:sp>
        <p:nvSpPr>
          <p:cNvPr id="142340" name="Rectangle 4">
            <a:extLst>
              <a:ext uri="{FF2B5EF4-FFF2-40B4-BE49-F238E27FC236}">
                <a16:creationId xmlns:a16="http://schemas.microsoft.com/office/drawing/2014/main" id="{5C15EDC3-4C08-41FE-8FF3-F77A2C48409A}"/>
              </a:ext>
            </a:extLst>
          </p:cNvPr>
          <p:cNvSpPr>
            <a:spLocks noChangeArrowheads="1"/>
          </p:cNvSpPr>
          <p:nvPr/>
        </p:nvSpPr>
        <p:spPr bwMode="auto">
          <a:xfrm>
            <a:off x="2057400" y="3154363"/>
            <a:ext cx="1809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nchor="ct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b="1">
                <a:solidFill>
                  <a:srgbClr val="000000"/>
                </a:solidFill>
                <a:latin typeface="Arial" panose="020B0604020202020204" pitchFamily="34" charset="0"/>
              </a:rPr>
              <a:t>router(config)#</a:t>
            </a:r>
          </a:p>
        </p:txBody>
      </p:sp>
      <p:sp>
        <p:nvSpPr>
          <p:cNvPr id="142341" name="Rectangle 5">
            <a:extLst>
              <a:ext uri="{FF2B5EF4-FFF2-40B4-BE49-F238E27FC236}">
                <a16:creationId xmlns:a16="http://schemas.microsoft.com/office/drawing/2014/main" id="{6CF67A9E-2107-45F0-BFA0-559490133AEB}"/>
              </a:ext>
            </a:extLst>
          </p:cNvPr>
          <p:cNvSpPr>
            <a:spLocks noChangeArrowheads="1"/>
          </p:cNvSpPr>
          <p:nvPr/>
        </p:nvSpPr>
        <p:spPr bwMode="auto">
          <a:xfrm>
            <a:off x="2057400" y="3505200"/>
            <a:ext cx="7543800" cy="406400"/>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b="1" dirty="0">
                <a:latin typeface="Courier New" panose="02070309020205020404" pitchFamily="49" charset="0"/>
              </a:rPr>
              <a:t>crypto </a:t>
            </a:r>
            <a:r>
              <a:rPr lang="en-US" altLang="zh-CN" sz="2000" b="1" dirty="0" err="1">
                <a:latin typeface="Courier New" panose="02070309020205020404" pitchFamily="49" charset="0"/>
              </a:rPr>
              <a:t>isakmp</a:t>
            </a:r>
            <a:r>
              <a:rPr lang="en-US" altLang="zh-CN" sz="2000" b="1" dirty="0">
                <a:latin typeface="Courier New" panose="02070309020205020404" pitchFamily="49" charset="0"/>
              </a:rPr>
              <a:t> key </a:t>
            </a:r>
            <a:r>
              <a:rPr lang="en-US" altLang="zh-CN" sz="2000" b="1" i="1" dirty="0" err="1">
                <a:latin typeface="Courier New" panose="02070309020205020404" pitchFamily="49" charset="0"/>
              </a:rPr>
              <a:t>keystring</a:t>
            </a:r>
            <a:r>
              <a:rPr lang="en-US" altLang="zh-CN" sz="2000" b="1" dirty="0">
                <a:latin typeface="Courier New" panose="02070309020205020404" pitchFamily="49" charset="0"/>
              </a:rPr>
              <a:t> address </a:t>
            </a:r>
            <a:r>
              <a:rPr lang="en-US" altLang="zh-CN" sz="2000" b="1" i="1" dirty="0">
                <a:latin typeface="Courier New" panose="02070309020205020404" pitchFamily="49" charset="0"/>
              </a:rPr>
              <a:t>peer-address</a:t>
            </a:r>
          </a:p>
        </p:txBody>
      </p:sp>
      <p:sp>
        <p:nvSpPr>
          <p:cNvPr id="142342" name="Rectangle 6">
            <a:extLst>
              <a:ext uri="{FF2B5EF4-FFF2-40B4-BE49-F238E27FC236}">
                <a16:creationId xmlns:a16="http://schemas.microsoft.com/office/drawing/2014/main" id="{2011F130-3B48-4E1F-B369-636A706C1C65}"/>
              </a:ext>
            </a:extLst>
          </p:cNvPr>
          <p:cNvSpPr>
            <a:spLocks noChangeArrowheads="1"/>
          </p:cNvSpPr>
          <p:nvPr/>
        </p:nvSpPr>
        <p:spPr bwMode="auto">
          <a:xfrm>
            <a:off x="2057400" y="4344988"/>
            <a:ext cx="7543800" cy="406400"/>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b="1">
                <a:latin typeface="Courier New" panose="02070309020205020404" pitchFamily="49" charset="0"/>
              </a:rPr>
              <a:t>crypto isakmp key </a:t>
            </a:r>
            <a:r>
              <a:rPr lang="en-US" altLang="zh-CN" sz="2000" b="1" i="1">
                <a:latin typeface="Courier New" panose="02070309020205020404" pitchFamily="49" charset="0"/>
              </a:rPr>
              <a:t>keystring</a:t>
            </a:r>
            <a:r>
              <a:rPr lang="en-US" altLang="zh-CN" sz="2000" b="1">
                <a:latin typeface="Courier New" panose="02070309020205020404" pitchFamily="49" charset="0"/>
              </a:rPr>
              <a:t> hostname </a:t>
            </a:r>
            <a:r>
              <a:rPr lang="en-US" altLang="zh-CN" sz="2000" b="1" i="1">
                <a:latin typeface="Courier New" panose="02070309020205020404" pitchFamily="49" charset="0"/>
              </a:rPr>
              <a:t>hostname</a:t>
            </a:r>
          </a:p>
        </p:txBody>
      </p:sp>
      <p:sp>
        <p:nvSpPr>
          <p:cNvPr id="142343" name="Rectangle 7">
            <a:extLst>
              <a:ext uri="{FF2B5EF4-FFF2-40B4-BE49-F238E27FC236}">
                <a16:creationId xmlns:a16="http://schemas.microsoft.com/office/drawing/2014/main" id="{D3C9E667-B0EF-4987-A8C1-F0D3E5BB0A3B}"/>
              </a:ext>
            </a:extLst>
          </p:cNvPr>
          <p:cNvSpPr>
            <a:spLocks noChangeArrowheads="1"/>
          </p:cNvSpPr>
          <p:nvPr/>
        </p:nvSpPr>
        <p:spPr bwMode="auto">
          <a:xfrm>
            <a:off x="2057400" y="4005263"/>
            <a:ext cx="1809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nchor="ct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b="1">
                <a:solidFill>
                  <a:srgbClr val="000000"/>
                </a:solidFill>
                <a:latin typeface="Arial" panose="020B0604020202020204" pitchFamily="34" charset="0"/>
              </a:rPr>
              <a:t>router(config)#</a:t>
            </a:r>
          </a:p>
        </p:txBody>
      </p:sp>
      <p:sp>
        <p:nvSpPr>
          <p:cNvPr id="142344" name="Text Box 8">
            <a:extLst>
              <a:ext uri="{FF2B5EF4-FFF2-40B4-BE49-F238E27FC236}">
                <a16:creationId xmlns:a16="http://schemas.microsoft.com/office/drawing/2014/main" id="{4B7C70CF-8329-4FC8-8A10-CBDE0D30C0A9}"/>
              </a:ext>
            </a:extLst>
          </p:cNvPr>
          <p:cNvSpPr txBox="1">
            <a:spLocks noChangeArrowheads="1"/>
          </p:cNvSpPr>
          <p:nvPr/>
        </p:nvSpPr>
        <p:spPr bwMode="auto">
          <a:xfrm>
            <a:off x="4078288" y="2616201"/>
            <a:ext cx="19097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zh-CN" altLang="en-US" sz="1600" b="1">
                <a:latin typeface="Helvetica" panose="020B0604020202020204" pitchFamily="34" charset="0"/>
              </a:rPr>
              <a:t>共享密钥</a:t>
            </a:r>
          </a:p>
          <a:p>
            <a:r>
              <a:rPr lang="en-US" altLang="zh-CN" sz="1600" b="1">
                <a:latin typeface="Helvetica" panose="020B0604020202020204" pitchFamily="34" charset="0"/>
              </a:rPr>
              <a:t>Cisco1234</a:t>
            </a:r>
          </a:p>
        </p:txBody>
      </p:sp>
      <p:sp>
        <p:nvSpPr>
          <p:cNvPr id="142345" name="Line 9">
            <a:extLst>
              <a:ext uri="{FF2B5EF4-FFF2-40B4-BE49-F238E27FC236}">
                <a16:creationId xmlns:a16="http://schemas.microsoft.com/office/drawing/2014/main" id="{BA159326-FB7D-413B-864F-57D3FABBEB6D}"/>
              </a:ext>
            </a:extLst>
          </p:cNvPr>
          <p:cNvSpPr>
            <a:spLocks noChangeShapeType="1"/>
          </p:cNvSpPr>
          <p:nvPr/>
        </p:nvSpPr>
        <p:spPr bwMode="auto">
          <a:xfrm>
            <a:off x="5359400" y="3059113"/>
            <a:ext cx="1887538" cy="0"/>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11978" name="Line 10">
            <a:extLst>
              <a:ext uri="{FF2B5EF4-FFF2-40B4-BE49-F238E27FC236}">
                <a16:creationId xmlns:a16="http://schemas.microsoft.com/office/drawing/2014/main" id="{18C3E038-A3B1-40C3-8116-B232E306BDCD}"/>
              </a:ext>
            </a:extLst>
          </p:cNvPr>
          <p:cNvSpPr>
            <a:spLocks noChangeShapeType="1"/>
          </p:cNvSpPr>
          <p:nvPr/>
        </p:nvSpPr>
        <p:spPr bwMode="auto">
          <a:xfrm>
            <a:off x="6781801" y="2311400"/>
            <a:ext cx="766763"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SimSun" pitchFamily="2" charset="-122"/>
            </a:endParaRPr>
          </a:p>
        </p:txBody>
      </p:sp>
      <p:sp>
        <p:nvSpPr>
          <p:cNvPr id="211979" name="Line 11">
            <a:extLst>
              <a:ext uri="{FF2B5EF4-FFF2-40B4-BE49-F238E27FC236}">
                <a16:creationId xmlns:a16="http://schemas.microsoft.com/office/drawing/2014/main" id="{44768695-C5CF-40CB-B780-109673830DB9}"/>
              </a:ext>
            </a:extLst>
          </p:cNvPr>
          <p:cNvSpPr>
            <a:spLocks noChangeShapeType="1"/>
          </p:cNvSpPr>
          <p:nvPr/>
        </p:nvSpPr>
        <p:spPr bwMode="auto">
          <a:xfrm>
            <a:off x="5024438" y="2311400"/>
            <a:ext cx="766762"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SimSun" pitchFamily="2" charset="-122"/>
            </a:endParaRPr>
          </a:p>
        </p:txBody>
      </p:sp>
      <p:sp>
        <p:nvSpPr>
          <p:cNvPr id="142348" name="Rectangle 12">
            <a:extLst>
              <a:ext uri="{FF2B5EF4-FFF2-40B4-BE49-F238E27FC236}">
                <a16:creationId xmlns:a16="http://schemas.microsoft.com/office/drawing/2014/main" id="{F02E39BA-18D8-4D47-9C7B-AE22270BD111}"/>
              </a:ext>
            </a:extLst>
          </p:cNvPr>
          <p:cNvSpPr>
            <a:spLocks noChangeArrowheads="1"/>
          </p:cNvSpPr>
          <p:nvPr/>
        </p:nvSpPr>
        <p:spPr bwMode="auto">
          <a:xfrm>
            <a:off x="2316163" y="1549401"/>
            <a:ext cx="793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b="1">
                <a:latin typeface="Helvetica" panose="020B0604020202020204" pitchFamily="34" charset="0"/>
              </a:rPr>
              <a:t>Site 1</a:t>
            </a:r>
          </a:p>
        </p:txBody>
      </p:sp>
      <p:sp>
        <p:nvSpPr>
          <p:cNvPr id="142349" name="Rectangle 13">
            <a:extLst>
              <a:ext uri="{FF2B5EF4-FFF2-40B4-BE49-F238E27FC236}">
                <a16:creationId xmlns:a16="http://schemas.microsoft.com/office/drawing/2014/main" id="{6BDB0022-FEA1-410B-8BA6-97F3032A7D2C}"/>
              </a:ext>
            </a:extLst>
          </p:cNvPr>
          <p:cNvSpPr>
            <a:spLocks noChangeArrowheads="1"/>
          </p:cNvSpPr>
          <p:nvPr/>
        </p:nvSpPr>
        <p:spPr bwMode="auto">
          <a:xfrm>
            <a:off x="9358313" y="1549401"/>
            <a:ext cx="793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b="1">
                <a:latin typeface="Helvetica" panose="020B0604020202020204" pitchFamily="34" charset="0"/>
              </a:rPr>
              <a:t>Site 2</a:t>
            </a:r>
          </a:p>
        </p:txBody>
      </p:sp>
      <p:sp>
        <p:nvSpPr>
          <p:cNvPr id="142350" name="Rectangle 14">
            <a:extLst>
              <a:ext uri="{FF2B5EF4-FFF2-40B4-BE49-F238E27FC236}">
                <a16:creationId xmlns:a16="http://schemas.microsoft.com/office/drawing/2014/main" id="{0DF25CA0-6A9E-4E21-9709-50593A750831}"/>
              </a:ext>
            </a:extLst>
          </p:cNvPr>
          <p:cNvSpPr>
            <a:spLocks noChangeArrowheads="1"/>
          </p:cNvSpPr>
          <p:nvPr/>
        </p:nvSpPr>
        <p:spPr bwMode="auto">
          <a:xfrm>
            <a:off x="7270750" y="2889250"/>
            <a:ext cx="11445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600" b="1">
                <a:latin typeface="Helvetica" panose="020B0604020202020204" pitchFamily="34" charset="0"/>
              </a:rPr>
              <a:t>172.30.2.2</a:t>
            </a:r>
          </a:p>
        </p:txBody>
      </p:sp>
      <p:sp>
        <p:nvSpPr>
          <p:cNvPr id="211983" name="Line 15">
            <a:extLst>
              <a:ext uri="{FF2B5EF4-FFF2-40B4-BE49-F238E27FC236}">
                <a16:creationId xmlns:a16="http://schemas.microsoft.com/office/drawing/2014/main" id="{0F4D8E6E-7F12-4724-8B57-22529AEADABF}"/>
              </a:ext>
            </a:extLst>
          </p:cNvPr>
          <p:cNvSpPr>
            <a:spLocks noChangeShapeType="1"/>
          </p:cNvSpPr>
          <p:nvPr/>
        </p:nvSpPr>
        <p:spPr bwMode="auto">
          <a:xfrm flipH="1">
            <a:off x="8275638" y="2174875"/>
            <a:ext cx="635000"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SimSun" pitchFamily="2" charset="-122"/>
            </a:endParaRPr>
          </a:p>
        </p:txBody>
      </p:sp>
      <p:sp>
        <p:nvSpPr>
          <p:cNvPr id="211984" name="Line 16">
            <a:extLst>
              <a:ext uri="{FF2B5EF4-FFF2-40B4-BE49-F238E27FC236}">
                <a16:creationId xmlns:a16="http://schemas.microsoft.com/office/drawing/2014/main" id="{5184114C-EBD8-4F2E-9795-373CA3AB1D86}"/>
              </a:ext>
            </a:extLst>
          </p:cNvPr>
          <p:cNvSpPr>
            <a:spLocks noChangeShapeType="1"/>
          </p:cNvSpPr>
          <p:nvPr/>
        </p:nvSpPr>
        <p:spPr bwMode="auto">
          <a:xfrm>
            <a:off x="7875588" y="2333625"/>
            <a:ext cx="400050"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SimSun" pitchFamily="2" charset="-122"/>
            </a:endParaRPr>
          </a:p>
        </p:txBody>
      </p:sp>
      <p:sp>
        <p:nvSpPr>
          <p:cNvPr id="211985" name="Line 17">
            <a:extLst>
              <a:ext uri="{FF2B5EF4-FFF2-40B4-BE49-F238E27FC236}">
                <a16:creationId xmlns:a16="http://schemas.microsoft.com/office/drawing/2014/main" id="{EE711B04-67C3-4A57-9C8D-A7B55896B659}"/>
              </a:ext>
            </a:extLst>
          </p:cNvPr>
          <p:cNvSpPr>
            <a:spLocks noChangeShapeType="1"/>
          </p:cNvSpPr>
          <p:nvPr/>
        </p:nvSpPr>
        <p:spPr bwMode="auto">
          <a:xfrm flipV="1">
            <a:off x="8277225" y="2032001"/>
            <a:ext cx="0" cy="574675"/>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SimSun" pitchFamily="2" charset="-122"/>
            </a:endParaRPr>
          </a:p>
        </p:txBody>
      </p:sp>
      <p:grpSp>
        <p:nvGrpSpPr>
          <p:cNvPr id="142354" name="Group 18">
            <a:extLst>
              <a:ext uri="{FF2B5EF4-FFF2-40B4-BE49-F238E27FC236}">
                <a16:creationId xmlns:a16="http://schemas.microsoft.com/office/drawing/2014/main" id="{802D0C27-F2BC-4B49-8328-2CFB83F381B5}"/>
              </a:ext>
            </a:extLst>
          </p:cNvPr>
          <p:cNvGrpSpPr>
            <a:grpSpLocks/>
          </p:cNvGrpSpPr>
          <p:nvPr/>
        </p:nvGrpSpPr>
        <p:grpSpPr bwMode="auto">
          <a:xfrm>
            <a:off x="3573463" y="2035176"/>
            <a:ext cx="1039812" cy="576263"/>
            <a:chOff x="1195" y="1170"/>
            <a:chExt cx="655" cy="363"/>
          </a:xfrm>
        </p:grpSpPr>
        <p:sp>
          <p:nvSpPr>
            <p:cNvPr id="211987" name="Line 19">
              <a:extLst>
                <a:ext uri="{FF2B5EF4-FFF2-40B4-BE49-F238E27FC236}">
                  <a16:creationId xmlns:a16="http://schemas.microsoft.com/office/drawing/2014/main" id="{ED23CC54-3571-4938-8BAF-39658FCE446C}"/>
                </a:ext>
              </a:extLst>
            </p:cNvPr>
            <p:cNvSpPr>
              <a:spLocks noChangeShapeType="1"/>
            </p:cNvSpPr>
            <p:nvPr/>
          </p:nvSpPr>
          <p:spPr bwMode="auto">
            <a:xfrm flipH="1">
              <a:off x="1195" y="1264"/>
              <a:ext cx="400"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SimSun" pitchFamily="2" charset="-122"/>
              </a:endParaRPr>
            </a:p>
          </p:txBody>
        </p:sp>
        <p:grpSp>
          <p:nvGrpSpPr>
            <p:cNvPr id="142480" name="Group 20">
              <a:extLst>
                <a:ext uri="{FF2B5EF4-FFF2-40B4-BE49-F238E27FC236}">
                  <a16:creationId xmlns:a16="http://schemas.microsoft.com/office/drawing/2014/main" id="{5261B9E3-AA7C-4D23-B2B8-2EB68699DCC1}"/>
                </a:ext>
              </a:extLst>
            </p:cNvPr>
            <p:cNvGrpSpPr>
              <a:grpSpLocks/>
            </p:cNvGrpSpPr>
            <p:nvPr/>
          </p:nvGrpSpPr>
          <p:grpSpPr bwMode="auto">
            <a:xfrm>
              <a:off x="1589" y="1170"/>
              <a:ext cx="261" cy="363"/>
              <a:chOff x="1542" y="1251"/>
              <a:chExt cx="261" cy="363"/>
            </a:xfrm>
          </p:grpSpPr>
          <p:sp>
            <p:nvSpPr>
              <p:cNvPr id="211989" name="Line 21">
                <a:extLst>
                  <a:ext uri="{FF2B5EF4-FFF2-40B4-BE49-F238E27FC236}">
                    <a16:creationId xmlns:a16="http://schemas.microsoft.com/office/drawing/2014/main" id="{64A782C9-293A-4403-BC9D-63EAFA885EF1}"/>
                  </a:ext>
                </a:extLst>
              </p:cNvPr>
              <p:cNvSpPr>
                <a:spLocks noChangeShapeType="1"/>
              </p:cNvSpPr>
              <p:nvPr/>
            </p:nvSpPr>
            <p:spPr bwMode="auto">
              <a:xfrm flipH="1">
                <a:off x="1551" y="1441"/>
                <a:ext cx="252"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SimSun" pitchFamily="2" charset="-122"/>
                </a:endParaRPr>
              </a:p>
            </p:txBody>
          </p:sp>
          <p:sp>
            <p:nvSpPr>
              <p:cNvPr id="211990" name="Line 22">
                <a:extLst>
                  <a:ext uri="{FF2B5EF4-FFF2-40B4-BE49-F238E27FC236}">
                    <a16:creationId xmlns:a16="http://schemas.microsoft.com/office/drawing/2014/main" id="{2650A0C9-B916-473C-9226-6B07C24B229B}"/>
                  </a:ext>
                </a:extLst>
              </p:cNvPr>
              <p:cNvSpPr>
                <a:spLocks noChangeShapeType="1"/>
              </p:cNvSpPr>
              <p:nvPr/>
            </p:nvSpPr>
            <p:spPr bwMode="auto">
              <a:xfrm flipV="1">
                <a:off x="1542" y="1251"/>
                <a:ext cx="0" cy="363"/>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SimSun" pitchFamily="2" charset="-122"/>
                </a:endParaRPr>
              </a:p>
            </p:txBody>
          </p:sp>
        </p:grpSp>
      </p:grpSp>
      <p:sp>
        <p:nvSpPr>
          <p:cNvPr id="142355" name="Rectangle 23">
            <a:extLst>
              <a:ext uri="{FF2B5EF4-FFF2-40B4-BE49-F238E27FC236}">
                <a16:creationId xmlns:a16="http://schemas.microsoft.com/office/drawing/2014/main" id="{2F4490EC-1971-4C12-8F8F-9E73174E1254}"/>
              </a:ext>
            </a:extLst>
          </p:cNvPr>
          <p:cNvSpPr>
            <a:spLocks noChangeArrowheads="1"/>
          </p:cNvSpPr>
          <p:nvPr/>
        </p:nvSpPr>
        <p:spPr bwMode="auto">
          <a:xfrm>
            <a:off x="4756151" y="2360613"/>
            <a:ext cx="211597" cy="211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8738" tIns="28575" rIns="58738" bIns="28575">
            <a:spAutoFit/>
          </a:bodyPr>
          <a:lstStyle>
            <a:lvl1pPr defTabSz="363538"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defTabSz="363538"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defTabSz="363538"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defTabSz="363538"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defTabSz="363538"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defTabSz="36353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36353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36353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36353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000" b="1">
                <a:solidFill>
                  <a:schemeClr val="bg1"/>
                </a:solidFill>
                <a:latin typeface="Helvetica" panose="020B0604020202020204" pitchFamily="34" charset="0"/>
              </a:rPr>
              <a:t>A</a:t>
            </a:r>
          </a:p>
        </p:txBody>
      </p:sp>
      <p:sp>
        <p:nvSpPr>
          <p:cNvPr id="142356" name="Rectangle 24">
            <a:extLst>
              <a:ext uri="{FF2B5EF4-FFF2-40B4-BE49-F238E27FC236}">
                <a16:creationId xmlns:a16="http://schemas.microsoft.com/office/drawing/2014/main" id="{CCFC5EF6-1043-4CFB-8B30-95ED010400E9}"/>
              </a:ext>
            </a:extLst>
          </p:cNvPr>
          <p:cNvSpPr>
            <a:spLocks noChangeArrowheads="1"/>
          </p:cNvSpPr>
          <p:nvPr/>
        </p:nvSpPr>
        <p:spPr bwMode="auto">
          <a:xfrm>
            <a:off x="7548564" y="2349500"/>
            <a:ext cx="211597" cy="211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8738" tIns="28575" rIns="58738" bIns="28575">
            <a:spAutoFit/>
          </a:bodyPr>
          <a:lstStyle>
            <a:lvl1pPr defTabSz="363538"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defTabSz="363538"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defTabSz="363538"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defTabSz="363538"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defTabSz="363538"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defTabSz="36353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36353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36353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36353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000" b="1">
                <a:solidFill>
                  <a:schemeClr val="bg1"/>
                </a:solidFill>
                <a:latin typeface="Helvetica" panose="020B0604020202020204" pitchFamily="34" charset="0"/>
              </a:rPr>
              <a:t>B</a:t>
            </a:r>
          </a:p>
        </p:txBody>
      </p:sp>
      <p:sp>
        <p:nvSpPr>
          <p:cNvPr id="142357" name="Rectangle 25">
            <a:extLst>
              <a:ext uri="{FF2B5EF4-FFF2-40B4-BE49-F238E27FC236}">
                <a16:creationId xmlns:a16="http://schemas.microsoft.com/office/drawing/2014/main" id="{327FED9F-28E2-49CA-BF68-7F2971C6654E}"/>
              </a:ext>
            </a:extLst>
          </p:cNvPr>
          <p:cNvSpPr>
            <a:spLocks noChangeArrowheads="1"/>
          </p:cNvSpPr>
          <p:nvPr/>
        </p:nvSpPr>
        <p:spPr bwMode="auto">
          <a:xfrm>
            <a:off x="2759076" y="2411413"/>
            <a:ext cx="919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600" b="1">
                <a:solidFill>
                  <a:srgbClr val="000000"/>
                </a:solidFill>
                <a:latin typeface="Helvetica" panose="020B0604020202020204" pitchFamily="34" charset="0"/>
              </a:rPr>
              <a:t>10.0.1.3</a:t>
            </a:r>
          </a:p>
        </p:txBody>
      </p:sp>
      <p:sp>
        <p:nvSpPr>
          <p:cNvPr id="142358" name="Rectangle 26">
            <a:extLst>
              <a:ext uri="{FF2B5EF4-FFF2-40B4-BE49-F238E27FC236}">
                <a16:creationId xmlns:a16="http://schemas.microsoft.com/office/drawing/2014/main" id="{6DE74FD0-B56D-495A-AF11-E9143BCA2EA0}"/>
              </a:ext>
            </a:extLst>
          </p:cNvPr>
          <p:cNvSpPr>
            <a:spLocks noChangeArrowheads="1"/>
          </p:cNvSpPr>
          <p:nvPr/>
        </p:nvSpPr>
        <p:spPr bwMode="auto">
          <a:xfrm>
            <a:off x="8437564" y="2411413"/>
            <a:ext cx="928139"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600" b="1">
                <a:solidFill>
                  <a:srgbClr val="000000"/>
                </a:solidFill>
                <a:latin typeface="Helvetica" panose="020B0604020202020204" pitchFamily="34" charset="0"/>
              </a:rPr>
              <a:t>10.0.2.3</a:t>
            </a:r>
          </a:p>
        </p:txBody>
      </p:sp>
      <p:grpSp>
        <p:nvGrpSpPr>
          <p:cNvPr id="142359" name="Group 27">
            <a:extLst>
              <a:ext uri="{FF2B5EF4-FFF2-40B4-BE49-F238E27FC236}">
                <a16:creationId xmlns:a16="http://schemas.microsoft.com/office/drawing/2014/main" id="{58C10912-6AB5-4177-8D8A-105BE98CACC8}"/>
              </a:ext>
            </a:extLst>
          </p:cNvPr>
          <p:cNvGrpSpPr>
            <a:grpSpLocks/>
          </p:cNvGrpSpPr>
          <p:nvPr/>
        </p:nvGrpSpPr>
        <p:grpSpPr bwMode="auto">
          <a:xfrm>
            <a:off x="5637213" y="1828801"/>
            <a:ext cx="1338262" cy="811213"/>
            <a:chOff x="2448" y="1121"/>
            <a:chExt cx="843" cy="511"/>
          </a:xfrm>
        </p:grpSpPr>
        <p:sp>
          <p:nvSpPr>
            <p:cNvPr id="142459" name="Freeform 28">
              <a:extLst>
                <a:ext uri="{FF2B5EF4-FFF2-40B4-BE49-F238E27FC236}">
                  <a16:creationId xmlns:a16="http://schemas.microsoft.com/office/drawing/2014/main" id="{3B2DFE1B-CA0B-49B6-AD7B-6AD30DBE6864}"/>
                </a:ext>
              </a:extLst>
            </p:cNvPr>
            <p:cNvSpPr>
              <a:spLocks/>
            </p:cNvSpPr>
            <p:nvPr/>
          </p:nvSpPr>
          <p:spPr bwMode="auto">
            <a:xfrm>
              <a:off x="2691" y="1305"/>
              <a:ext cx="12" cy="18"/>
            </a:xfrm>
            <a:custGeom>
              <a:avLst/>
              <a:gdLst>
                <a:gd name="T0" fmla="*/ 0 w 17"/>
                <a:gd name="T1" fmla="*/ 0 h 25"/>
                <a:gd name="T2" fmla="*/ 6 w 17"/>
                <a:gd name="T3" fmla="*/ 0 h 25"/>
                <a:gd name="T4" fmla="*/ 6 w 17"/>
                <a:gd name="T5" fmla="*/ 9 h 25"/>
                <a:gd name="T6" fmla="*/ 0 w 17"/>
                <a:gd name="T7" fmla="*/ 9 h 25"/>
                <a:gd name="T8" fmla="*/ 0 w 17"/>
                <a:gd name="T9" fmla="*/ 0 h 25"/>
                <a:gd name="T10" fmla="*/ 0 60000 65536"/>
                <a:gd name="T11" fmla="*/ 0 60000 65536"/>
                <a:gd name="T12" fmla="*/ 0 60000 65536"/>
                <a:gd name="T13" fmla="*/ 0 60000 65536"/>
                <a:gd name="T14" fmla="*/ 0 60000 65536"/>
                <a:gd name="T15" fmla="*/ 0 w 17"/>
                <a:gd name="T16" fmla="*/ 0 h 25"/>
                <a:gd name="T17" fmla="*/ 17 w 17"/>
                <a:gd name="T18" fmla="*/ 25 h 25"/>
              </a:gdLst>
              <a:ahLst/>
              <a:cxnLst>
                <a:cxn ang="T10">
                  <a:pos x="T0" y="T1"/>
                </a:cxn>
                <a:cxn ang="T11">
                  <a:pos x="T2" y="T3"/>
                </a:cxn>
                <a:cxn ang="T12">
                  <a:pos x="T4" y="T5"/>
                </a:cxn>
                <a:cxn ang="T13">
                  <a:pos x="T6" y="T7"/>
                </a:cxn>
                <a:cxn ang="T14">
                  <a:pos x="T8" y="T9"/>
                </a:cxn>
              </a:cxnLst>
              <a:rect l="T15" t="T16" r="T17" b="T18"/>
              <a:pathLst>
                <a:path w="17" h="25">
                  <a:moveTo>
                    <a:pt x="0" y="0"/>
                  </a:moveTo>
                  <a:lnTo>
                    <a:pt x="16" y="0"/>
                  </a:lnTo>
                  <a:lnTo>
                    <a:pt x="16" y="24"/>
                  </a:lnTo>
                  <a:lnTo>
                    <a:pt x="0" y="24"/>
                  </a:lnTo>
                  <a:lnTo>
                    <a:pt x="0" y="0"/>
                  </a:lnTo>
                </a:path>
              </a:pathLst>
            </a:custGeom>
            <a:solidFill>
              <a:srgbClr val="FF72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zh-CN" altLang="en-US"/>
            </a:p>
          </p:txBody>
        </p:sp>
        <p:sp>
          <p:nvSpPr>
            <p:cNvPr id="142460" name="Oval 29">
              <a:extLst>
                <a:ext uri="{FF2B5EF4-FFF2-40B4-BE49-F238E27FC236}">
                  <a16:creationId xmlns:a16="http://schemas.microsoft.com/office/drawing/2014/main" id="{F641D88E-4A30-4F5B-99D2-68E15D5C221F}"/>
                </a:ext>
              </a:extLst>
            </p:cNvPr>
            <p:cNvSpPr>
              <a:spLocks noChangeArrowheads="1"/>
            </p:cNvSpPr>
            <p:nvPr/>
          </p:nvSpPr>
          <p:spPr bwMode="auto">
            <a:xfrm>
              <a:off x="2750" y="1143"/>
              <a:ext cx="349" cy="19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2461" name="Oval 30">
              <a:extLst>
                <a:ext uri="{FF2B5EF4-FFF2-40B4-BE49-F238E27FC236}">
                  <a16:creationId xmlns:a16="http://schemas.microsoft.com/office/drawing/2014/main" id="{C2A053A9-ED36-4312-8F52-38C484327F41}"/>
                </a:ext>
              </a:extLst>
            </p:cNvPr>
            <p:cNvSpPr>
              <a:spLocks noChangeArrowheads="1"/>
            </p:cNvSpPr>
            <p:nvPr/>
          </p:nvSpPr>
          <p:spPr bwMode="auto">
            <a:xfrm>
              <a:off x="2551" y="1195"/>
              <a:ext cx="261" cy="19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2462" name="Oval 31">
              <a:extLst>
                <a:ext uri="{FF2B5EF4-FFF2-40B4-BE49-F238E27FC236}">
                  <a16:creationId xmlns:a16="http://schemas.microsoft.com/office/drawing/2014/main" id="{9C202C39-4DB4-427C-8354-143518290D8F}"/>
                </a:ext>
              </a:extLst>
            </p:cNvPr>
            <p:cNvSpPr>
              <a:spLocks noChangeArrowheads="1"/>
            </p:cNvSpPr>
            <p:nvPr/>
          </p:nvSpPr>
          <p:spPr bwMode="auto">
            <a:xfrm>
              <a:off x="2462" y="1320"/>
              <a:ext cx="172" cy="15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2463" name="Oval 32">
              <a:extLst>
                <a:ext uri="{FF2B5EF4-FFF2-40B4-BE49-F238E27FC236}">
                  <a16:creationId xmlns:a16="http://schemas.microsoft.com/office/drawing/2014/main" id="{9D787914-0E1D-427F-A655-5258573AA985}"/>
                </a:ext>
              </a:extLst>
            </p:cNvPr>
            <p:cNvSpPr>
              <a:spLocks noChangeArrowheads="1"/>
            </p:cNvSpPr>
            <p:nvPr/>
          </p:nvSpPr>
          <p:spPr bwMode="auto">
            <a:xfrm>
              <a:off x="2514" y="1401"/>
              <a:ext cx="267" cy="16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2464" name="Oval 33">
              <a:extLst>
                <a:ext uri="{FF2B5EF4-FFF2-40B4-BE49-F238E27FC236}">
                  <a16:creationId xmlns:a16="http://schemas.microsoft.com/office/drawing/2014/main" id="{75DC1A68-0569-4347-A395-AB7A2DB51598}"/>
                </a:ext>
              </a:extLst>
            </p:cNvPr>
            <p:cNvSpPr>
              <a:spLocks noChangeArrowheads="1"/>
            </p:cNvSpPr>
            <p:nvPr/>
          </p:nvSpPr>
          <p:spPr bwMode="auto">
            <a:xfrm>
              <a:off x="2721" y="1431"/>
              <a:ext cx="415" cy="20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2465" name="Oval 34">
              <a:extLst>
                <a:ext uri="{FF2B5EF4-FFF2-40B4-BE49-F238E27FC236}">
                  <a16:creationId xmlns:a16="http://schemas.microsoft.com/office/drawing/2014/main" id="{4AD4BB67-7D9A-4112-8BC5-124CAE1C48AE}"/>
                </a:ext>
              </a:extLst>
            </p:cNvPr>
            <p:cNvSpPr>
              <a:spLocks noChangeArrowheads="1"/>
            </p:cNvSpPr>
            <p:nvPr/>
          </p:nvSpPr>
          <p:spPr bwMode="auto">
            <a:xfrm>
              <a:off x="2994" y="1202"/>
              <a:ext cx="253" cy="14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2466" name="Oval 35">
              <a:extLst>
                <a:ext uri="{FF2B5EF4-FFF2-40B4-BE49-F238E27FC236}">
                  <a16:creationId xmlns:a16="http://schemas.microsoft.com/office/drawing/2014/main" id="{D61EACB3-640B-4C4D-A4A8-88FF0768F62D}"/>
                </a:ext>
              </a:extLst>
            </p:cNvPr>
            <p:cNvSpPr>
              <a:spLocks noChangeArrowheads="1"/>
            </p:cNvSpPr>
            <p:nvPr/>
          </p:nvSpPr>
          <p:spPr bwMode="auto">
            <a:xfrm>
              <a:off x="3038" y="1305"/>
              <a:ext cx="253" cy="1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2467" name="Oval 36">
              <a:extLst>
                <a:ext uri="{FF2B5EF4-FFF2-40B4-BE49-F238E27FC236}">
                  <a16:creationId xmlns:a16="http://schemas.microsoft.com/office/drawing/2014/main" id="{B2EB8578-DB8E-410A-B305-40D5BE9DAE36}"/>
                </a:ext>
              </a:extLst>
            </p:cNvPr>
            <p:cNvSpPr>
              <a:spLocks noChangeArrowheads="1"/>
            </p:cNvSpPr>
            <p:nvPr/>
          </p:nvSpPr>
          <p:spPr bwMode="auto">
            <a:xfrm>
              <a:off x="3016" y="1342"/>
              <a:ext cx="246" cy="25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2468" name="Oval 37">
              <a:extLst>
                <a:ext uri="{FF2B5EF4-FFF2-40B4-BE49-F238E27FC236}">
                  <a16:creationId xmlns:a16="http://schemas.microsoft.com/office/drawing/2014/main" id="{2EE37541-7BCF-406E-AB7D-6AFA62DE0207}"/>
                </a:ext>
              </a:extLst>
            </p:cNvPr>
            <p:cNvSpPr>
              <a:spLocks noChangeArrowheads="1"/>
            </p:cNvSpPr>
            <p:nvPr/>
          </p:nvSpPr>
          <p:spPr bwMode="auto">
            <a:xfrm>
              <a:off x="2610" y="1261"/>
              <a:ext cx="534" cy="26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2469" name="Oval 38">
              <a:extLst>
                <a:ext uri="{FF2B5EF4-FFF2-40B4-BE49-F238E27FC236}">
                  <a16:creationId xmlns:a16="http://schemas.microsoft.com/office/drawing/2014/main" id="{459F309C-4FB4-4797-BBFB-D3DEFAFCE0A3}"/>
                </a:ext>
              </a:extLst>
            </p:cNvPr>
            <p:cNvSpPr>
              <a:spLocks noChangeArrowheads="1"/>
            </p:cNvSpPr>
            <p:nvPr/>
          </p:nvSpPr>
          <p:spPr bwMode="auto">
            <a:xfrm>
              <a:off x="2743" y="1121"/>
              <a:ext cx="341" cy="194"/>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2470" name="Oval 39">
              <a:extLst>
                <a:ext uri="{FF2B5EF4-FFF2-40B4-BE49-F238E27FC236}">
                  <a16:creationId xmlns:a16="http://schemas.microsoft.com/office/drawing/2014/main" id="{5BBEE68C-DBD5-4323-A42E-C3835CDFF2E0}"/>
                </a:ext>
              </a:extLst>
            </p:cNvPr>
            <p:cNvSpPr>
              <a:spLocks noChangeArrowheads="1"/>
            </p:cNvSpPr>
            <p:nvPr/>
          </p:nvSpPr>
          <p:spPr bwMode="auto">
            <a:xfrm>
              <a:off x="2536" y="1180"/>
              <a:ext cx="260" cy="194"/>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2471" name="Oval 40">
              <a:extLst>
                <a:ext uri="{FF2B5EF4-FFF2-40B4-BE49-F238E27FC236}">
                  <a16:creationId xmlns:a16="http://schemas.microsoft.com/office/drawing/2014/main" id="{9934EB5E-D2AA-4D4E-8787-BE72D3E78A97}"/>
                </a:ext>
              </a:extLst>
            </p:cNvPr>
            <p:cNvSpPr>
              <a:spLocks noChangeArrowheads="1"/>
            </p:cNvSpPr>
            <p:nvPr/>
          </p:nvSpPr>
          <p:spPr bwMode="auto">
            <a:xfrm>
              <a:off x="2448" y="1305"/>
              <a:ext cx="172" cy="158"/>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2472" name="Oval 41">
              <a:extLst>
                <a:ext uri="{FF2B5EF4-FFF2-40B4-BE49-F238E27FC236}">
                  <a16:creationId xmlns:a16="http://schemas.microsoft.com/office/drawing/2014/main" id="{6D2F8450-EDCF-4948-8E1B-614818168CC4}"/>
                </a:ext>
              </a:extLst>
            </p:cNvPr>
            <p:cNvSpPr>
              <a:spLocks noChangeArrowheads="1"/>
            </p:cNvSpPr>
            <p:nvPr/>
          </p:nvSpPr>
          <p:spPr bwMode="auto">
            <a:xfrm>
              <a:off x="2507" y="1387"/>
              <a:ext cx="268" cy="164"/>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2473" name="Oval 42">
              <a:extLst>
                <a:ext uri="{FF2B5EF4-FFF2-40B4-BE49-F238E27FC236}">
                  <a16:creationId xmlns:a16="http://schemas.microsoft.com/office/drawing/2014/main" id="{BC696EF1-8D15-4D6D-93B3-FF6488AE88BF}"/>
                </a:ext>
              </a:extLst>
            </p:cNvPr>
            <p:cNvSpPr>
              <a:spLocks noChangeArrowheads="1"/>
            </p:cNvSpPr>
            <p:nvPr/>
          </p:nvSpPr>
          <p:spPr bwMode="auto">
            <a:xfrm>
              <a:off x="2706" y="1416"/>
              <a:ext cx="408" cy="201"/>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2474" name="Oval 43">
              <a:extLst>
                <a:ext uri="{FF2B5EF4-FFF2-40B4-BE49-F238E27FC236}">
                  <a16:creationId xmlns:a16="http://schemas.microsoft.com/office/drawing/2014/main" id="{1F41335C-5A09-4FE3-AAD8-8F426DA61C90}"/>
                </a:ext>
              </a:extLst>
            </p:cNvPr>
            <p:cNvSpPr>
              <a:spLocks noChangeArrowheads="1"/>
            </p:cNvSpPr>
            <p:nvPr/>
          </p:nvSpPr>
          <p:spPr bwMode="auto">
            <a:xfrm>
              <a:off x="2979" y="1187"/>
              <a:ext cx="253" cy="150"/>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2475" name="Oval 44">
              <a:extLst>
                <a:ext uri="{FF2B5EF4-FFF2-40B4-BE49-F238E27FC236}">
                  <a16:creationId xmlns:a16="http://schemas.microsoft.com/office/drawing/2014/main" id="{40CD293F-349E-425E-AF47-47B1F230F1B7}"/>
                </a:ext>
              </a:extLst>
            </p:cNvPr>
            <p:cNvSpPr>
              <a:spLocks noChangeArrowheads="1"/>
            </p:cNvSpPr>
            <p:nvPr/>
          </p:nvSpPr>
          <p:spPr bwMode="auto">
            <a:xfrm>
              <a:off x="3016" y="1298"/>
              <a:ext cx="260" cy="142"/>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2476" name="Oval 45">
              <a:extLst>
                <a:ext uri="{FF2B5EF4-FFF2-40B4-BE49-F238E27FC236}">
                  <a16:creationId xmlns:a16="http://schemas.microsoft.com/office/drawing/2014/main" id="{471D3C47-B387-4465-B64A-4AB73A9ADB2F}"/>
                </a:ext>
              </a:extLst>
            </p:cNvPr>
            <p:cNvSpPr>
              <a:spLocks noChangeArrowheads="1"/>
            </p:cNvSpPr>
            <p:nvPr/>
          </p:nvSpPr>
          <p:spPr bwMode="auto">
            <a:xfrm>
              <a:off x="2994" y="1327"/>
              <a:ext cx="253" cy="253"/>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2477" name="Oval 46">
              <a:extLst>
                <a:ext uri="{FF2B5EF4-FFF2-40B4-BE49-F238E27FC236}">
                  <a16:creationId xmlns:a16="http://schemas.microsoft.com/office/drawing/2014/main" id="{B66269F3-FB7A-4456-B081-D0272801D0D7}"/>
                </a:ext>
              </a:extLst>
            </p:cNvPr>
            <p:cNvSpPr>
              <a:spLocks noChangeArrowheads="1"/>
            </p:cNvSpPr>
            <p:nvPr/>
          </p:nvSpPr>
          <p:spPr bwMode="auto">
            <a:xfrm>
              <a:off x="2602" y="1247"/>
              <a:ext cx="534" cy="252"/>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2478" name="Rectangle 47">
              <a:extLst>
                <a:ext uri="{FF2B5EF4-FFF2-40B4-BE49-F238E27FC236}">
                  <a16:creationId xmlns:a16="http://schemas.microsoft.com/office/drawing/2014/main" id="{623B0310-E527-4808-B9F1-F2B1B2175070}"/>
                </a:ext>
              </a:extLst>
            </p:cNvPr>
            <p:cNvSpPr>
              <a:spLocks noChangeArrowheads="1"/>
            </p:cNvSpPr>
            <p:nvPr/>
          </p:nvSpPr>
          <p:spPr bwMode="auto">
            <a:xfrm>
              <a:off x="2544" y="1248"/>
              <a:ext cx="6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b="1">
                  <a:solidFill>
                    <a:srgbClr val="000000"/>
                  </a:solidFill>
                  <a:latin typeface="Helvetica" panose="020B0604020202020204" pitchFamily="34" charset="0"/>
                </a:rPr>
                <a:t>Internet</a:t>
              </a:r>
              <a:endParaRPr lang="en-US" altLang="zh-CN" sz="2000" b="1">
                <a:solidFill>
                  <a:srgbClr val="000000"/>
                </a:solidFill>
                <a:latin typeface="Helvetica" panose="020B0604020202020204" pitchFamily="34" charset="0"/>
              </a:endParaRPr>
            </a:p>
          </p:txBody>
        </p:sp>
      </p:grpSp>
      <p:sp>
        <p:nvSpPr>
          <p:cNvPr id="142360" name="Rectangle 48">
            <a:extLst>
              <a:ext uri="{FF2B5EF4-FFF2-40B4-BE49-F238E27FC236}">
                <a16:creationId xmlns:a16="http://schemas.microsoft.com/office/drawing/2014/main" id="{345081C8-B124-4BFC-99F2-D62D863FC729}"/>
              </a:ext>
            </a:extLst>
          </p:cNvPr>
          <p:cNvSpPr>
            <a:spLocks noChangeArrowheads="1"/>
          </p:cNvSpPr>
          <p:nvPr/>
        </p:nvSpPr>
        <p:spPr bwMode="auto">
          <a:xfrm>
            <a:off x="4357688" y="1831975"/>
            <a:ext cx="9842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nchor="ct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600" b="1" dirty="0">
                <a:solidFill>
                  <a:srgbClr val="000000"/>
                </a:solidFill>
                <a:latin typeface="Helvetica" panose="020B0604020202020204" pitchFamily="34" charset="0"/>
              </a:rPr>
              <a:t>RouterA</a:t>
            </a:r>
          </a:p>
        </p:txBody>
      </p:sp>
      <p:sp>
        <p:nvSpPr>
          <p:cNvPr id="142361" name="Rectangle 49">
            <a:extLst>
              <a:ext uri="{FF2B5EF4-FFF2-40B4-BE49-F238E27FC236}">
                <a16:creationId xmlns:a16="http://schemas.microsoft.com/office/drawing/2014/main" id="{232A5F70-184B-4966-A311-A6D780ADE78A}"/>
              </a:ext>
            </a:extLst>
          </p:cNvPr>
          <p:cNvSpPr>
            <a:spLocks noChangeArrowheads="1"/>
          </p:cNvSpPr>
          <p:nvPr/>
        </p:nvSpPr>
        <p:spPr bwMode="auto">
          <a:xfrm>
            <a:off x="7181850" y="1827213"/>
            <a:ext cx="9842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nchor="ct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600" b="1">
                <a:solidFill>
                  <a:srgbClr val="000000"/>
                </a:solidFill>
                <a:latin typeface="Helvetica" panose="020B0604020202020204" pitchFamily="34" charset="0"/>
              </a:rPr>
              <a:t>RouterB</a:t>
            </a:r>
          </a:p>
        </p:txBody>
      </p:sp>
      <p:grpSp>
        <p:nvGrpSpPr>
          <p:cNvPr id="142362" name="Group 50">
            <a:extLst>
              <a:ext uri="{FF2B5EF4-FFF2-40B4-BE49-F238E27FC236}">
                <a16:creationId xmlns:a16="http://schemas.microsoft.com/office/drawing/2014/main" id="{1ABC6E7F-2532-4615-AEBB-F9BA6E98E3A2}"/>
              </a:ext>
            </a:extLst>
          </p:cNvPr>
          <p:cNvGrpSpPr>
            <a:grpSpLocks/>
          </p:cNvGrpSpPr>
          <p:nvPr/>
        </p:nvGrpSpPr>
        <p:grpSpPr bwMode="auto">
          <a:xfrm>
            <a:off x="3016251" y="1685926"/>
            <a:ext cx="754063" cy="682625"/>
            <a:chOff x="844" y="950"/>
            <a:chExt cx="475" cy="430"/>
          </a:xfrm>
        </p:grpSpPr>
        <p:sp>
          <p:nvSpPr>
            <p:cNvPr id="142438" name="Rectangle 51">
              <a:extLst>
                <a:ext uri="{FF2B5EF4-FFF2-40B4-BE49-F238E27FC236}">
                  <a16:creationId xmlns:a16="http://schemas.microsoft.com/office/drawing/2014/main" id="{1572B585-FC46-46E7-A621-42C84BCFA598}"/>
                </a:ext>
              </a:extLst>
            </p:cNvPr>
            <p:cNvSpPr>
              <a:spLocks noChangeArrowheads="1"/>
            </p:cNvSpPr>
            <p:nvPr/>
          </p:nvSpPr>
          <p:spPr bwMode="auto">
            <a:xfrm>
              <a:off x="844" y="1239"/>
              <a:ext cx="430" cy="79"/>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2439" name="Rectangle 52">
              <a:extLst>
                <a:ext uri="{FF2B5EF4-FFF2-40B4-BE49-F238E27FC236}">
                  <a16:creationId xmlns:a16="http://schemas.microsoft.com/office/drawing/2014/main" id="{E5A5D3B4-FA45-4293-AF6C-E8D0B0E7AB7E}"/>
                </a:ext>
              </a:extLst>
            </p:cNvPr>
            <p:cNvSpPr>
              <a:spLocks noChangeArrowheads="1"/>
            </p:cNvSpPr>
            <p:nvPr/>
          </p:nvSpPr>
          <p:spPr bwMode="auto">
            <a:xfrm>
              <a:off x="845" y="1240"/>
              <a:ext cx="428" cy="77"/>
            </a:xfrm>
            <a:prstGeom prst="rect">
              <a:avLst/>
            </a:prstGeom>
            <a:solidFill>
              <a:srgbClr val="B7B79D"/>
            </a:solidFill>
            <a:ln w="3175">
              <a:solidFill>
                <a:srgbClr val="494936"/>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2440" name="Freeform 53">
              <a:extLst>
                <a:ext uri="{FF2B5EF4-FFF2-40B4-BE49-F238E27FC236}">
                  <a16:creationId xmlns:a16="http://schemas.microsoft.com/office/drawing/2014/main" id="{73CBA89F-5D77-4EB3-AC1D-DAF77A2F7907}"/>
                </a:ext>
              </a:extLst>
            </p:cNvPr>
            <p:cNvSpPr>
              <a:spLocks/>
            </p:cNvSpPr>
            <p:nvPr/>
          </p:nvSpPr>
          <p:spPr bwMode="auto">
            <a:xfrm>
              <a:off x="844" y="1195"/>
              <a:ext cx="475" cy="44"/>
            </a:xfrm>
            <a:custGeom>
              <a:avLst/>
              <a:gdLst>
                <a:gd name="T0" fmla="*/ 0 w 475"/>
                <a:gd name="T1" fmla="*/ 44 h 44"/>
                <a:gd name="T2" fmla="*/ 46 w 475"/>
                <a:gd name="T3" fmla="*/ 0 h 44"/>
                <a:gd name="T4" fmla="*/ 475 w 475"/>
                <a:gd name="T5" fmla="*/ 0 h 44"/>
                <a:gd name="T6" fmla="*/ 430 w 475"/>
                <a:gd name="T7" fmla="*/ 44 h 44"/>
                <a:gd name="T8" fmla="*/ 0 w 475"/>
                <a:gd name="T9" fmla="*/ 44 h 44"/>
                <a:gd name="T10" fmla="*/ 0 60000 65536"/>
                <a:gd name="T11" fmla="*/ 0 60000 65536"/>
                <a:gd name="T12" fmla="*/ 0 60000 65536"/>
                <a:gd name="T13" fmla="*/ 0 60000 65536"/>
                <a:gd name="T14" fmla="*/ 0 60000 65536"/>
                <a:gd name="T15" fmla="*/ 0 w 475"/>
                <a:gd name="T16" fmla="*/ 0 h 44"/>
                <a:gd name="T17" fmla="*/ 475 w 475"/>
                <a:gd name="T18" fmla="*/ 44 h 44"/>
              </a:gdLst>
              <a:ahLst/>
              <a:cxnLst>
                <a:cxn ang="T10">
                  <a:pos x="T0" y="T1"/>
                </a:cxn>
                <a:cxn ang="T11">
                  <a:pos x="T2" y="T3"/>
                </a:cxn>
                <a:cxn ang="T12">
                  <a:pos x="T4" y="T5"/>
                </a:cxn>
                <a:cxn ang="T13">
                  <a:pos x="T6" y="T7"/>
                </a:cxn>
                <a:cxn ang="T14">
                  <a:pos x="T8" y="T9"/>
                </a:cxn>
              </a:cxnLst>
              <a:rect l="T15" t="T16" r="T17" b="T18"/>
              <a:pathLst>
                <a:path w="475" h="44">
                  <a:moveTo>
                    <a:pt x="0" y="44"/>
                  </a:moveTo>
                  <a:lnTo>
                    <a:pt x="46" y="0"/>
                  </a:lnTo>
                  <a:lnTo>
                    <a:pt x="475" y="0"/>
                  </a:lnTo>
                  <a:lnTo>
                    <a:pt x="430" y="44"/>
                  </a:lnTo>
                  <a:lnTo>
                    <a:pt x="0" y="4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441" name="Freeform 54">
              <a:extLst>
                <a:ext uri="{FF2B5EF4-FFF2-40B4-BE49-F238E27FC236}">
                  <a16:creationId xmlns:a16="http://schemas.microsoft.com/office/drawing/2014/main" id="{A9963435-262A-46B2-A3D2-63F036180594}"/>
                </a:ext>
              </a:extLst>
            </p:cNvPr>
            <p:cNvSpPr>
              <a:spLocks/>
            </p:cNvSpPr>
            <p:nvPr/>
          </p:nvSpPr>
          <p:spPr bwMode="auto">
            <a:xfrm>
              <a:off x="844" y="1195"/>
              <a:ext cx="475" cy="44"/>
            </a:xfrm>
            <a:custGeom>
              <a:avLst/>
              <a:gdLst>
                <a:gd name="T0" fmla="*/ 0 w 475"/>
                <a:gd name="T1" fmla="*/ 44 h 44"/>
                <a:gd name="T2" fmla="*/ 46 w 475"/>
                <a:gd name="T3" fmla="*/ 0 h 44"/>
                <a:gd name="T4" fmla="*/ 475 w 475"/>
                <a:gd name="T5" fmla="*/ 0 h 44"/>
                <a:gd name="T6" fmla="*/ 430 w 475"/>
                <a:gd name="T7" fmla="*/ 44 h 44"/>
                <a:gd name="T8" fmla="*/ 0 w 475"/>
                <a:gd name="T9" fmla="*/ 44 h 44"/>
                <a:gd name="T10" fmla="*/ 0 60000 65536"/>
                <a:gd name="T11" fmla="*/ 0 60000 65536"/>
                <a:gd name="T12" fmla="*/ 0 60000 65536"/>
                <a:gd name="T13" fmla="*/ 0 60000 65536"/>
                <a:gd name="T14" fmla="*/ 0 60000 65536"/>
                <a:gd name="T15" fmla="*/ 0 w 475"/>
                <a:gd name="T16" fmla="*/ 0 h 44"/>
                <a:gd name="T17" fmla="*/ 475 w 475"/>
                <a:gd name="T18" fmla="*/ 44 h 44"/>
              </a:gdLst>
              <a:ahLst/>
              <a:cxnLst>
                <a:cxn ang="T10">
                  <a:pos x="T0" y="T1"/>
                </a:cxn>
                <a:cxn ang="T11">
                  <a:pos x="T2" y="T3"/>
                </a:cxn>
                <a:cxn ang="T12">
                  <a:pos x="T4" y="T5"/>
                </a:cxn>
                <a:cxn ang="T13">
                  <a:pos x="T6" y="T7"/>
                </a:cxn>
                <a:cxn ang="T14">
                  <a:pos x="T8" y="T9"/>
                </a:cxn>
              </a:cxnLst>
              <a:rect l="T15" t="T16" r="T17" b="T18"/>
              <a:pathLst>
                <a:path w="475" h="44">
                  <a:moveTo>
                    <a:pt x="0" y="44"/>
                  </a:moveTo>
                  <a:lnTo>
                    <a:pt x="46" y="0"/>
                  </a:lnTo>
                  <a:lnTo>
                    <a:pt x="475" y="0"/>
                  </a:lnTo>
                  <a:lnTo>
                    <a:pt x="430" y="44"/>
                  </a:lnTo>
                  <a:lnTo>
                    <a:pt x="0" y="44"/>
                  </a:lnTo>
                  <a:close/>
                </a:path>
              </a:pathLst>
            </a:custGeom>
            <a:solidFill>
              <a:srgbClr val="C9C9B6"/>
            </a:solidFill>
            <a:ln w="3175">
              <a:solidFill>
                <a:srgbClr val="494936"/>
              </a:solidFill>
              <a:round/>
              <a:headEnd/>
              <a:tailEnd/>
            </a:ln>
          </p:spPr>
          <p:txBody>
            <a:bodyPr/>
            <a:lstStyle/>
            <a:p>
              <a:endParaRPr lang="zh-CN" altLang="en-US"/>
            </a:p>
          </p:txBody>
        </p:sp>
        <p:sp>
          <p:nvSpPr>
            <p:cNvPr id="142442" name="Line 55">
              <a:extLst>
                <a:ext uri="{FF2B5EF4-FFF2-40B4-BE49-F238E27FC236}">
                  <a16:creationId xmlns:a16="http://schemas.microsoft.com/office/drawing/2014/main" id="{7D492FDA-5DFD-473D-8850-564BD30956D9}"/>
                </a:ext>
              </a:extLst>
            </p:cNvPr>
            <p:cNvSpPr>
              <a:spLocks noChangeShapeType="1"/>
            </p:cNvSpPr>
            <p:nvPr/>
          </p:nvSpPr>
          <p:spPr bwMode="auto">
            <a:xfrm flipH="1">
              <a:off x="1147" y="1275"/>
              <a:ext cx="103"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43" name="Freeform 56">
              <a:extLst>
                <a:ext uri="{FF2B5EF4-FFF2-40B4-BE49-F238E27FC236}">
                  <a16:creationId xmlns:a16="http://schemas.microsoft.com/office/drawing/2014/main" id="{FB9B92C4-A884-49BC-A21A-E97EDC7AE873}"/>
                </a:ext>
              </a:extLst>
            </p:cNvPr>
            <p:cNvSpPr>
              <a:spLocks/>
            </p:cNvSpPr>
            <p:nvPr/>
          </p:nvSpPr>
          <p:spPr bwMode="auto">
            <a:xfrm>
              <a:off x="1274" y="1195"/>
              <a:ext cx="45" cy="123"/>
            </a:xfrm>
            <a:custGeom>
              <a:avLst/>
              <a:gdLst>
                <a:gd name="T0" fmla="*/ 0 w 45"/>
                <a:gd name="T1" fmla="*/ 123 h 123"/>
                <a:gd name="T2" fmla="*/ 45 w 45"/>
                <a:gd name="T3" fmla="*/ 77 h 123"/>
                <a:gd name="T4" fmla="*/ 45 w 45"/>
                <a:gd name="T5" fmla="*/ 0 h 123"/>
                <a:gd name="T6" fmla="*/ 0 w 45"/>
                <a:gd name="T7" fmla="*/ 44 h 123"/>
                <a:gd name="T8" fmla="*/ 0 w 45"/>
                <a:gd name="T9" fmla="*/ 123 h 123"/>
                <a:gd name="T10" fmla="*/ 0 60000 65536"/>
                <a:gd name="T11" fmla="*/ 0 60000 65536"/>
                <a:gd name="T12" fmla="*/ 0 60000 65536"/>
                <a:gd name="T13" fmla="*/ 0 60000 65536"/>
                <a:gd name="T14" fmla="*/ 0 60000 65536"/>
                <a:gd name="T15" fmla="*/ 0 w 45"/>
                <a:gd name="T16" fmla="*/ 0 h 123"/>
                <a:gd name="T17" fmla="*/ 45 w 45"/>
                <a:gd name="T18" fmla="*/ 123 h 123"/>
              </a:gdLst>
              <a:ahLst/>
              <a:cxnLst>
                <a:cxn ang="T10">
                  <a:pos x="T0" y="T1"/>
                </a:cxn>
                <a:cxn ang="T11">
                  <a:pos x="T2" y="T3"/>
                </a:cxn>
                <a:cxn ang="T12">
                  <a:pos x="T4" y="T5"/>
                </a:cxn>
                <a:cxn ang="T13">
                  <a:pos x="T6" y="T7"/>
                </a:cxn>
                <a:cxn ang="T14">
                  <a:pos x="T8" y="T9"/>
                </a:cxn>
              </a:cxnLst>
              <a:rect l="T15" t="T16" r="T17" b="T18"/>
              <a:pathLst>
                <a:path w="45" h="123">
                  <a:moveTo>
                    <a:pt x="0" y="123"/>
                  </a:moveTo>
                  <a:lnTo>
                    <a:pt x="45" y="77"/>
                  </a:lnTo>
                  <a:lnTo>
                    <a:pt x="45" y="0"/>
                  </a:lnTo>
                  <a:lnTo>
                    <a:pt x="0" y="44"/>
                  </a:lnTo>
                  <a:lnTo>
                    <a:pt x="0" y="123"/>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444" name="Freeform 57">
              <a:extLst>
                <a:ext uri="{FF2B5EF4-FFF2-40B4-BE49-F238E27FC236}">
                  <a16:creationId xmlns:a16="http://schemas.microsoft.com/office/drawing/2014/main" id="{345CC481-5391-4CD8-9D95-CC12F56A4621}"/>
                </a:ext>
              </a:extLst>
            </p:cNvPr>
            <p:cNvSpPr>
              <a:spLocks/>
            </p:cNvSpPr>
            <p:nvPr/>
          </p:nvSpPr>
          <p:spPr bwMode="auto">
            <a:xfrm>
              <a:off x="1274" y="1195"/>
              <a:ext cx="45" cy="123"/>
            </a:xfrm>
            <a:custGeom>
              <a:avLst/>
              <a:gdLst>
                <a:gd name="T0" fmla="*/ 0 w 45"/>
                <a:gd name="T1" fmla="*/ 123 h 123"/>
                <a:gd name="T2" fmla="*/ 45 w 45"/>
                <a:gd name="T3" fmla="*/ 77 h 123"/>
                <a:gd name="T4" fmla="*/ 45 w 45"/>
                <a:gd name="T5" fmla="*/ 0 h 123"/>
                <a:gd name="T6" fmla="*/ 0 w 45"/>
                <a:gd name="T7" fmla="*/ 44 h 123"/>
                <a:gd name="T8" fmla="*/ 0 w 45"/>
                <a:gd name="T9" fmla="*/ 123 h 123"/>
                <a:gd name="T10" fmla="*/ 0 60000 65536"/>
                <a:gd name="T11" fmla="*/ 0 60000 65536"/>
                <a:gd name="T12" fmla="*/ 0 60000 65536"/>
                <a:gd name="T13" fmla="*/ 0 60000 65536"/>
                <a:gd name="T14" fmla="*/ 0 60000 65536"/>
                <a:gd name="T15" fmla="*/ 0 w 45"/>
                <a:gd name="T16" fmla="*/ 0 h 123"/>
                <a:gd name="T17" fmla="*/ 45 w 45"/>
                <a:gd name="T18" fmla="*/ 123 h 123"/>
              </a:gdLst>
              <a:ahLst/>
              <a:cxnLst>
                <a:cxn ang="T10">
                  <a:pos x="T0" y="T1"/>
                </a:cxn>
                <a:cxn ang="T11">
                  <a:pos x="T2" y="T3"/>
                </a:cxn>
                <a:cxn ang="T12">
                  <a:pos x="T4" y="T5"/>
                </a:cxn>
                <a:cxn ang="T13">
                  <a:pos x="T6" y="T7"/>
                </a:cxn>
                <a:cxn ang="T14">
                  <a:pos x="T8" y="T9"/>
                </a:cxn>
              </a:cxnLst>
              <a:rect l="T15" t="T16" r="T17" b="T18"/>
              <a:pathLst>
                <a:path w="45" h="123">
                  <a:moveTo>
                    <a:pt x="0" y="123"/>
                  </a:moveTo>
                  <a:lnTo>
                    <a:pt x="45" y="77"/>
                  </a:lnTo>
                  <a:lnTo>
                    <a:pt x="45" y="0"/>
                  </a:lnTo>
                  <a:lnTo>
                    <a:pt x="0" y="44"/>
                  </a:lnTo>
                  <a:lnTo>
                    <a:pt x="0" y="123"/>
                  </a:lnTo>
                  <a:close/>
                </a:path>
              </a:pathLst>
            </a:custGeom>
            <a:solidFill>
              <a:srgbClr val="7A7A5A"/>
            </a:solidFill>
            <a:ln w="3175">
              <a:solidFill>
                <a:srgbClr val="494936"/>
              </a:solidFill>
              <a:round/>
              <a:headEnd/>
              <a:tailEnd/>
            </a:ln>
          </p:spPr>
          <p:txBody>
            <a:bodyPr/>
            <a:lstStyle/>
            <a:p>
              <a:endParaRPr lang="zh-CN" altLang="en-US"/>
            </a:p>
          </p:txBody>
        </p:sp>
        <p:sp>
          <p:nvSpPr>
            <p:cNvPr id="142445" name="Freeform 58">
              <a:extLst>
                <a:ext uri="{FF2B5EF4-FFF2-40B4-BE49-F238E27FC236}">
                  <a16:creationId xmlns:a16="http://schemas.microsoft.com/office/drawing/2014/main" id="{B3F3DA68-B642-481A-A013-B1DEA94BA5B7}"/>
                </a:ext>
              </a:extLst>
            </p:cNvPr>
            <p:cNvSpPr>
              <a:spLocks/>
            </p:cNvSpPr>
            <p:nvPr/>
          </p:nvSpPr>
          <p:spPr bwMode="auto">
            <a:xfrm>
              <a:off x="847" y="1308"/>
              <a:ext cx="379" cy="60"/>
            </a:xfrm>
            <a:custGeom>
              <a:avLst/>
              <a:gdLst>
                <a:gd name="T0" fmla="*/ 0 w 379"/>
                <a:gd name="T1" fmla="*/ 60 h 60"/>
                <a:gd name="T2" fmla="*/ 48 w 379"/>
                <a:gd name="T3" fmla="*/ 0 h 60"/>
                <a:gd name="T4" fmla="*/ 379 w 379"/>
                <a:gd name="T5" fmla="*/ 0 h 60"/>
                <a:gd name="T6" fmla="*/ 331 w 379"/>
                <a:gd name="T7" fmla="*/ 60 h 60"/>
                <a:gd name="T8" fmla="*/ 0 w 379"/>
                <a:gd name="T9" fmla="*/ 60 h 60"/>
                <a:gd name="T10" fmla="*/ 0 60000 65536"/>
                <a:gd name="T11" fmla="*/ 0 60000 65536"/>
                <a:gd name="T12" fmla="*/ 0 60000 65536"/>
                <a:gd name="T13" fmla="*/ 0 60000 65536"/>
                <a:gd name="T14" fmla="*/ 0 60000 65536"/>
                <a:gd name="T15" fmla="*/ 0 w 379"/>
                <a:gd name="T16" fmla="*/ 0 h 60"/>
                <a:gd name="T17" fmla="*/ 379 w 379"/>
                <a:gd name="T18" fmla="*/ 60 h 60"/>
              </a:gdLst>
              <a:ahLst/>
              <a:cxnLst>
                <a:cxn ang="T10">
                  <a:pos x="T0" y="T1"/>
                </a:cxn>
                <a:cxn ang="T11">
                  <a:pos x="T2" y="T3"/>
                </a:cxn>
                <a:cxn ang="T12">
                  <a:pos x="T4" y="T5"/>
                </a:cxn>
                <a:cxn ang="T13">
                  <a:pos x="T6" y="T7"/>
                </a:cxn>
                <a:cxn ang="T14">
                  <a:pos x="T8" y="T9"/>
                </a:cxn>
              </a:cxnLst>
              <a:rect l="T15" t="T16" r="T17" b="T18"/>
              <a:pathLst>
                <a:path w="379" h="60">
                  <a:moveTo>
                    <a:pt x="0" y="60"/>
                  </a:moveTo>
                  <a:lnTo>
                    <a:pt x="48" y="0"/>
                  </a:lnTo>
                  <a:lnTo>
                    <a:pt x="379" y="0"/>
                  </a:lnTo>
                  <a:lnTo>
                    <a:pt x="331" y="60"/>
                  </a:lnTo>
                  <a:lnTo>
                    <a:pt x="0" y="60"/>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446" name="Freeform 59">
              <a:extLst>
                <a:ext uri="{FF2B5EF4-FFF2-40B4-BE49-F238E27FC236}">
                  <a16:creationId xmlns:a16="http://schemas.microsoft.com/office/drawing/2014/main" id="{11063568-8DEA-4181-A827-868078AFBAD0}"/>
                </a:ext>
              </a:extLst>
            </p:cNvPr>
            <p:cNvSpPr>
              <a:spLocks/>
            </p:cNvSpPr>
            <p:nvPr/>
          </p:nvSpPr>
          <p:spPr bwMode="auto">
            <a:xfrm>
              <a:off x="847" y="1308"/>
              <a:ext cx="379" cy="60"/>
            </a:xfrm>
            <a:custGeom>
              <a:avLst/>
              <a:gdLst>
                <a:gd name="T0" fmla="*/ 0 w 379"/>
                <a:gd name="T1" fmla="*/ 60 h 60"/>
                <a:gd name="T2" fmla="*/ 48 w 379"/>
                <a:gd name="T3" fmla="*/ 0 h 60"/>
                <a:gd name="T4" fmla="*/ 379 w 379"/>
                <a:gd name="T5" fmla="*/ 0 h 60"/>
                <a:gd name="T6" fmla="*/ 331 w 379"/>
                <a:gd name="T7" fmla="*/ 60 h 60"/>
                <a:gd name="T8" fmla="*/ 0 w 379"/>
                <a:gd name="T9" fmla="*/ 60 h 60"/>
                <a:gd name="T10" fmla="*/ 0 60000 65536"/>
                <a:gd name="T11" fmla="*/ 0 60000 65536"/>
                <a:gd name="T12" fmla="*/ 0 60000 65536"/>
                <a:gd name="T13" fmla="*/ 0 60000 65536"/>
                <a:gd name="T14" fmla="*/ 0 60000 65536"/>
                <a:gd name="T15" fmla="*/ 0 w 379"/>
                <a:gd name="T16" fmla="*/ 0 h 60"/>
                <a:gd name="T17" fmla="*/ 379 w 379"/>
                <a:gd name="T18" fmla="*/ 60 h 60"/>
              </a:gdLst>
              <a:ahLst/>
              <a:cxnLst>
                <a:cxn ang="T10">
                  <a:pos x="T0" y="T1"/>
                </a:cxn>
                <a:cxn ang="T11">
                  <a:pos x="T2" y="T3"/>
                </a:cxn>
                <a:cxn ang="T12">
                  <a:pos x="T4" y="T5"/>
                </a:cxn>
                <a:cxn ang="T13">
                  <a:pos x="T6" y="T7"/>
                </a:cxn>
                <a:cxn ang="T14">
                  <a:pos x="T8" y="T9"/>
                </a:cxn>
              </a:cxnLst>
              <a:rect l="T15" t="T16" r="T17" b="T18"/>
              <a:pathLst>
                <a:path w="379" h="60">
                  <a:moveTo>
                    <a:pt x="0" y="60"/>
                  </a:moveTo>
                  <a:lnTo>
                    <a:pt x="48" y="0"/>
                  </a:lnTo>
                  <a:lnTo>
                    <a:pt x="379" y="0"/>
                  </a:lnTo>
                  <a:lnTo>
                    <a:pt x="331" y="60"/>
                  </a:lnTo>
                  <a:lnTo>
                    <a:pt x="0" y="60"/>
                  </a:lnTo>
                  <a:close/>
                </a:path>
              </a:pathLst>
            </a:custGeom>
            <a:solidFill>
              <a:srgbClr val="C9C9B6"/>
            </a:solidFill>
            <a:ln w="3175">
              <a:solidFill>
                <a:srgbClr val="494936"/>
              </a:solidFill>
              <a:round/>
              <a:headEnd/>
              <a:tailEnd/>
            </a:ln>
          </p:spPr>
          <p:txBody>
            <a:bodyPr/>
            <a:lstStyle/>
            <a:p>
              <a:endParaRPr lang="zh-CN" altLang="en-US"/>
            </a:p>
          </p:txBody>
        </p:sp>
        <p:sp>
          <p:nvSpPr>
            <p:cNvPr id="142447" name="Freeform 60">
              <a:extLst>
                <a:ext uri="{FF2B5EF4-FFF2-40B4-BE49-F238E27FC236}">
                  <a16:creationId xmlns:a16="http://schemas.microsoft.com/office/drawing/2014/main" id="{A4553714-C54A-431C-B9A4-4FD40637C83B}"/>
                </a:ext>
              </a:extLst>
            </p:cNvPr>
            <p:cNvSpPr>
              <a:spLocks/>
            </p:cNvSpPr>
            <p:nvPr/>
          </p:nvSpPr>
          <p:spPr bwMode="auto">
            <a:xfrm>
              <a:off x="1178" y="1308"/>
              <a:ext cx="48" cy="72"/>
            </a:xfrm>
            <a:custGeom>
              <a:avLst/>
              <a:gdLst>
                <a:gd name="T0" fmla="*/ 0 w 48"/>
                <a:gd name="T1" fmla="*/ 72 h 72"/>
                <a:gd name="T2" fmla="*/ 48 w 48"/>
                <a:gd name="T3" fmla="*/ 22 h 72"/>
                <a:gd name="T4" fmla="*/ 48 w 48"/>
                <a:gd name="T5" fmla="*/ 0 h 72"/>
                <a:gd name="T6" fmla="*/ 0 w 48"/>
                <a:gd name="T7" fmla="*/ 60 h 72"/>
                <a:gd name="T8" fmla="*/ 0 w 48"/>
                <a:gd name="T9" fmla="*/ 72 h 72"/>
                <a:gd name="T10" fmla="*/ 0 60000 65536"/>
                <a:gd name="T11" fmla="*/ 0 60000 65536"/>
                <a:gd name="T12" fmla="*/ 0 60000 65536"/>
                <a:gd name="T13" fmla="*/ 0 60000 65536"/>
                <a:gd name="T14" fmla="*/ 0 60000 65536"/>
                <a:gd name="T15" fmla="*/ 0 w 48"/>
                <a:gd name="T16" fmla="*/ 0 h 72"/>
                <a:gd name="T17" fmla="*/ 48 w 48"/>
                <a:gd name="T18" fmla="*/ 72 h 72"/>
              </a:gdLst>
              <a:ahLst/>
              <a:cxnLst>
                <a:cxn ang="T10">
                  <a:pos x="T0" y="T1"/>
                </a:cxn>
                <a:cxn ang="T11">
                  <a:pos x="T2" y="T3"/>
                </a:cxn>
                <a:cxn ang="T12">
                  <a:pos x="T4" y="T5"/>
                </a:cxn>
                <a:cxn ang="T13">
                  <a:pos x="T6" y="T7"/>
                </a:cxn>
                <a:cxn ang="T14">
                  <a:pos x="T8" y="T9"/>
                </a:cxn>
              </a:cxnLst>
              <a:rect l="T15" t="T16" r="T17" b="T18"/>
              <a:pathLst>
                <a:path w="48" h="72">
                  <a:moveTo>
                    <a:pt x="0" y="72"/>
                  </a:moveTo>
                  <a:lnTo>
                    <a:pt x="48" y="22"/>
                  </a:lnTo>
                  <a:lnTo>
                    <a:pt x="48" y="0"/>
                  </a:lnTo>
                  <a:lnTo>
                    <a:pt x="0" y="60"/>
                  </a:lnTo>
                  <a:lnTo>
                    <a:pt x="0" y="72"/>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448" name="Freeform 61">
              <a:extLst>
                <a:ext uri="{FF2B5EF4-FFF2-40B4-BE49-F238E27FC236}">
                  <a16:creationId xmlns:a16="http://schemas.microsoft.com/office/drawing/2014/main" id="{C43D445D-841F-4A06-A6F5-1BE65F8947F6}"/>
                </a:ext>
              </a:extLst>
            </p:cNvPr>
            <p:cNvSpPr>
              <a:spLocks/>
            </p:cNvSpPr>
            <p:nvPr/>
          </p:nvSpPr>
          <p:spPr bwMode="auto">
            <a:xfrm>
              <a:off x="1178" y="1308"/>
              <a:ext cx="48" cy="72"/>
            </a:xfrm>
            <a:custGeom>
              <a:avLst/>
              <a:gdLst>
                <a:gd name="T0" fmla="*/ 0 w 48"/>
                <a:gd name="T1" fmla="*/ 72 h 72"/>
                <a:gd name="T2" fmla="*/ 48 w 48"/>
                <a:gd name="T3" fmla="*/ 22 h 72"/>
                <a:gd name="T4" fmla="*/ 48 w 48"/>
                <a:gd name="T5" fmla="*/ 0 h 72"/>
                <a:gd name="T6" fmla="*/ 0 w 48"/>
                <a:gd name="T7" fmla="*/ 60 h 72"/>
                <a:gd name="T8" fmla="*/ 0 w 48"/>
                <a:gd name="T9" fmla="*/ 72 h 72"/>
                <a:gd name="T10" fmla="*/ 0 60000 65536"/>
                <a:gd name="T11" fmla="*/ 0 60000 65536"/>
                <a:gd name="T12" fmla="*/ 0 60000 65536"/>
                <a:gd name="T13" fmla="*/ 0 60000 65536"/>
                <a:gd name="T14" fmla="*/ 0 60000 65536"/>
                <a:gd name="T15" fmla="*/ 0 w 48"/>
                <a:gd name="T16" fmla="*/ 0 h 72"/>
                <a:gd name="T17" fmla="*/ 48 w 48"/>
                <a:gd name="T18" fmla="*/ 72 h 72"/>
              </a:gdLst>
              <a:ahLst/>
              <a:cxnLst>
                <a:cxn ang="T10">
                  <a:pos x="T0" y="T1"/>
                </a:cxn>
                <a:cxn ang="T11">
                  <a:pos x="T2" y="T3"/>
                </a:cxn>
                <a:cxn ang="T12">
                  <a:pos x="T4" y="T5"/>
                </a:cxn>
                <a:cxn ang="T13">
                  <a:pos x="T6" y="T7"/>
                </a:cxn>
                <a:cxn ang="T14">
                  <a:pos x="T8" y="T9"/>
                </a:cxn>
              </a:cxnLst>
              <a:rect l="T15" t="T16" r="T17" b="T18"/>
              <a:pathLst>
                <a:path w="48" h="72">
                  <a:moveTo>
                    <a:pt x="0" y="72"/>
                  </a:moveTo>
                  <a:lnTo>
                    <a:pt x="48" y="22"/>
                  </a:lnTo>
                  <a:lnTo>
                    <a:pt x="48" y="0"/>
                  </a:lnTo>
                  <a:lnTo>
                    <a:pt x="0" y="60"/>
                  </a:lnTo>
                  <a:lnTo>
                    <a:pt x="0" y="72"/>
                  </a:lnTo>
                  <a:close/>
                </a:path>
              </a:pathLst>
            </a:custGeom>
            <a:solidFill>
              <a:srgbClr val="7A7A5A"/>
            </a:solidFill>
            <a:ln w="3175">
              <a:solidFill>
                <a:srgbClr val="494936"/>
              </a:solidFill>
              <a:round/>
              <a:headEnd/>
              <a:tailEnd/>
            </a:ln>
          </p:spPr>
          <p:txBody>
            <a:bodyPr/>
            <a:lstStyle/>
            <a:p>
              <a:endParaRPr lang="zh-CN" altLang="en-US"/>
            </a:p>
          </p:txBody>
        </p:sp>
        <p:sp>
          <p:nvSpPr>
            <p:cNvPr id="142449" name="Rectangle 62">
              <a:extLst>
                <a:ext uri="{FF2B5EF4-FFF2-40B4-BE49-F238E27FC236}">
                  <a16:creationId xmlns:a16="http://schemas.microsoft.com/office/drawing/2014/main" id="{4209A63C-073B-45BA-9BD8-29B448524830}"/>
                </a:ext>
              </a:extLst>
            </p:cNvPr>
            <p:cNvSpPr>
              <a:spLocks noChangeArrowheads="1"/>
            </p:cNvSpPr>
            <p:nvPr/>
          </p:nvSpPr>
          <p:spPr bwMode="auto">
            <a:xfrm>
              <a:off x="847" y="1368"/>
              <a:ext cx="331" cy="1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2450" name="Rectangle 63">
              <a:extLst>
                <a:ext uri="{FF2B5EF4-FFF2-40B4-BE49-F238E27FC236}">
                  <a16:creationId xmlns:a16="http://schemas.microsoft.com/office/drawing/2014/main" id="{8FE5F0BF-2AD1-4D5E-ACB8-2530D5271E4A}"/>
                </a:ext>
              </a:extLst>
            </p:cNvPr>
            <p:cNvSpPr>
              <a:spLocks noChangeArrowheads="1"/>
            </p:cNvSpPr>
            <p:nvPr/>
          </p:nvSpPr>
          <p:spPr bwMode="auto">
            <a:xfrm>
              <a:off x="848" y="1369"/>
              <a:ext cx="329" cy="10"/>
            </a:xfrm>
            <a:prstGeom prst="rect">
              <a:avLst/>
            </a:prstGeom>
            <a:solidFill>
              <a:srgbClr val="B7B79D"/>
            </a:solidFill>
            <a:ln w="3175">
              <a:solidFill>
                <a:srgbClr val="494936"/>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2451" name="Freeform 64">
              <a:extLst>
                <a:ext uri="{FF2B5EF4-FFF2-40B4-BE49-F238E27FC236}">
                  <a16:creationId xmlns:a16="http://schemas.microsoft.com/office/drawing/2014/main" id="{D4D3628A-0A57-4219-BC78-9F4F5B0BB43E}"/>
                </a:ext>
              </a:extLst>
            </p:cNvPr>
            <p:cNvSpPr>
              <a:spLocks/>
            </p:cNvSpPr>
            <p:nvPr/>
          </p:nvSpPr>
          <p:spPr bwMode="auto">
            <a:xfrm>
              <a:off x="909" y="1195"/>
              <a:ext cx="341" cy="34"/>
            </a:xfrm>
            <a:custGeom>
              <a:avLst/>
              <a:gdLst>
                <a:gd name="T0" fmla="*/ 0 w 341"/>
                <a:gd name="T1" fmla="*/ 34 h 34"/>
                <a:gd name="T2" fmla="*/ 36 w 341"/>
                <a:gd name="T3" fmla="*/ 0 h 34"/>
                <a:gd name="T4" fmla="*/ 341 w 341"/>
                <a:gd name="T5" fmla="*/ 0 h 34"/>
                <a:gd name="T6" fmla="*/ 307 w 341"/>
                <a:gd name="T7" fmla="*/ 34 h 34"/>
                <a:gd name="T8" fmla="*/ 0 w 341"/>
                <a:gd name="T9" fmla="*/ 34 h 34"/>
                <a:gd name="T10" fmla="*/ 0 60000 65536"/>
                <a:gd name="T11" fmla="*/ 0 60000 65536"/>
                <a:gd name="T12" fmla="*/ 0 60000 65536"/>
                <a:gd name="T13" fmla="*/ 0 60000 65536"/>
                <a:gd name="T14" fmla="*/ 0 60000 65536"/>
                <a:gd name="T15" fmla="*/ 0 w 341"/>
                <a:gd name="T16" fmla="*/ 0 h 34"/>
                <a:gd name="T17" fmla="*/ 341 w 341"/>
                <a:gd name="T18" fmla="*/ 34 h 34"/>
              </a:gdLst>
              <a:ahLst/>
              <a:cxnLst>
                <a:cxn ang="T10">
                  <a:pos x="T0" y="T1"/>
                </a:cxn>
                <a:cxn ang="T11">
                  <a:pos x="T2" y="T3"/>
                </a:cxn>
                <a:cxn ang="T12">
                  <a:pos x="T4" y="T5"/>
                </a:cxn>
                <a:cxn ang="T13">
                  <a:pos x="T6" y="T7"/>
                </a:cxn>
                <a:cxn ang="T14">
                  <a:pos x="T8" y="T9"/>
                </a:cxn>
              </a:cxnLst>
              <a:rect l="T15" t="T16" r="T17" b="T18"/>
              <a:pathLst>
                <a:path w="341" h="34">
                  <a:moveTo>
                    <a:pt x="0" y="34"/>
                  </a:moveTo>
                  <a:lnTo>
                    <a:pt x="36" y="0"/>
                  </a:lnTo>
                  <a:lnTo>
                    <a:pt x="341" y="0"/>
                  </a:lnTo>
                  <a:lnTo>
                    <a:pt x="307"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452" name="Freeform 65">
              <a:extLst>
                <a:ext uri="{FF2B5EF4-FFF2-40B4-BE49-F238E27FC236}">
                  <a16:creationId xmlns:a16="http://schemas.microsoft.com/office/drawing/2014/main" id="{FF9542AE-67A9-46E2-9CB1-7E21A599B7AC}"/>
                </a:ext>
              </a:extLst>
            </p:cNvPr>
            <p:cNvSpPr>
              <a:spLocks/>
            </p:cNvSpPr>
            <p:nvPr/>
          </p:nvSpPr>
          <p:spPr bwMode="auto">
            <a:xfrm>
              <a:off x="909" y="1195"/>
              <a:ext cx="341" cy="34"/>
            </a:xfrm>
            <a:custGeom>
              <a:avLst/>
              <a:gdLst>
                <a:gd name="T0" fmla="*/ 0 w 341"/>
                <a:gd name="T1" fmla="*/ 34 h 34"/>
                <a:gd name="T2" fmla="*/ 36 w 341"/>
                <a:gd name="T3" fmla="*/ 0 h 34"/>
                <a:gd name="T4" fmla="*/ 341 w 341"/>
                <a:gd name="T5" fmla="*/ 0 h 34"/>
                <a:gd name="T6" fmla="*/ 307 w 341"/>
                <a:gd name="T7" fmla="*/ 34 h 34"/>
                <a:gd name="T8" fmla="*/ 0 w 341"/>
                <a:gd name="T9" fmla="*/ 34 h 34"/>
                <a:gd name="T10" fmla="*/ 0 60000 65536"/>
                <a:gd name="T11" fmla="*/ 0 60000 65536"/>
                <a:gd name="T12" fmla="*/ 0 60000 65536"/>
                <a:gd name="T13" fmla="*/ 0 60000 65536"/>
                <a:gd name="T14" fmla="*/ 0 60000 65536"/>
                <a:gd name="T15" fmla="*/ 0 w 341"/>
                <a:gd name="T16" fmla="*/ 0 h 34"/>
                <a:gd name="T17" fmla="*/ 341 w 341"/>
                <a:gd name="T18" fmla="*/ 34 h 34"/>
              </a:gdLst>
              <a:ahLst/>
              <a:cxnLst>
                <a:cxn ang="T10">
                  <a:pos x="T0" y="T1"/>
                </a:cxn>
                <a:cxn ang="T11">
                  <a:pos x="T2" y="T3"/>
                </a:cxn>
                <a:cxn ang="T12">
                  <a:pos x="T4" y="T5"/>
                </a:cxn>
                <a:cxn ang="T13">
                  <a:pos x="T6" y="T7"/>
                </a:cxn>
                <a:cxn ang="T14">
                  <a:pos x="T8" y="T9"/>
                </a:cxn>
              </a:cxnLst>
              <a:rect l="T15" t="T16" r="T17" b="T18"/>
              <a:pathLst>
                <a:path w="341" h="34">
                  <a:moveTo>
                    <a:pt x="0" y="34"/>
                  </a:moveTo>
                  <a:lnTo>
                    <a:pt x="36" y="0"/>
                  </a:lnTo>
                  <a:lnTo>
                    <a:pt x="341" y="0"/>
                  </a:lnTo>
                  <a:lnTo>
                    <a:pt x="307" y="34"/>
                  </a:lnTo>
                  <a:lnTo>
                    <a:pt x="0" y="34"/>
                  </a:lnTo>
                  <a:close/>
                </a:path>
              </a:pathLst>
            </a:custGeom>
            <a:solidFill>
              <a:srgbClr val="000000"/>
            </a:solidFill>
            <a:ln w="3175">
              <a:solidFill>
                <a:srgbClr val="000000"/>
              </a:solidFill>
              <a:round/>
              <a:headEnd/>
              <a:tailEnd/>
            </a:ln>
          </p:spPr>
          <p:txBody>
            <a:bodyPr/>
            <a:lstStyle/>
            <a:p>
              <a:endParaRPr lang="zh-CN" altLang="en-US"/>
            </a:p>
          </p:txBody>
        </p:sp>
        <p:sp>
          <p:nvSpPr>
            <p:cNvPr id="142453" name="Freeform 66">
              <a:extLst>
                <a:ext uri="{FF2B5EF4-FFF2-40B4-BE49-F238E27FC236}">
                  <a16:creationId xmlns:a16="http://schemas.microsoft.com/office/drawing/2014/main" id="{34D2A21F-81E7-475B-8ECA-89275A64286E}"/>
                </a:ext>
              </a:extLst>
            </p:cNvPr>
            <p:cNvSpPr>
              <a:spLocks/>
            </p:cNvSpPr>
            <p:nvPr/>
          </p:nvSpPr>
          <p:spPr bwMode="auto">
            <a:xfrm>
              <a:off x="907" y="950"/>
              <a:ext cx="338" cy="32"/>
            </a:xfrm>
            <a:custGeom>
              <a:avLst/>
              <a:gdLst>
                <a:gd name="T0" fmla="*/ 0 w 338"/>
                <a:gd name="T1" fmla="*/ 32 h 32"/>
                <a:gd name="T2" fmla="*/ 33 w 338"/>
                <a:gd name="T3" fmla="*/ 0 h 32"/>
                <a:gd name="T4" fmla="*/ 338 w 338"/>
                <a:gd name="T5" fmla="*/ 0 h 32"/>
                <a:gd name="T6" fmla="*/ 304 w 338"/>
                <a:gd name="T7" fmla="*/ 32 h 32"/>
                <a:gd name="T8" fmla="*/ 0 w 338"/>
                <a:gd name="T9" fmla="*/ 32 h 32"/>
                <a:gd name="T10" fmla="*/ 0 60000 65536"/>
                <a:gd name="T11" fmla="*/ 0 60000 65536"/>
                <a:gd name="T12" fmla="*/ 0 60000 65536"/>
                <a:gd name="T13" fmla="*/ 0 60000 65536"/>
                <a:gd name="T14" fmla="*/ 0 60000 65536"/>
                <a:gd name="T15" fmla="*/ 0 w 338"/>
                <a:gd name="T16" fmla="*/ 0 h 32"/>
                <a:gd name="T17" fmla="*/ 338 w 338"/>
                <a:gd name="T18" fmla="*/ 32 h 32"/>
              </a:gdLst>
              <a:ahLst/>
              <a:cxnLst>
                <a:cxn ang="T10">
                  <a:pos x="T0" y="T1"/>
                </a:cxn>
                <a:cxn ang="T11">
                  <a:pos x="T2" y="T3"/>
                </a:cxn>
                <a:cxn ang="T12">
                  <a:pos x="T4" y="T5"/>
                </a:cxn>
                <a:cxn ang="T13">
                  <a:pos x="T6" y="T7"/>
                </a:cxn>
                <a:cxn ang="T14">
                  <a:pos x="T8" y="T9"/>
                </a:cxn>
              </a:cxnLst>
              <a:rect l="T15" t="T16" r="T17" b="T18"/>
              <a:pathLst>
                <a:path w="338" h="32">
                  <a:moveTo>
                    <a:pt x="0" y="32"/>
                  </a:moveTo>
                  <a:lnTo>
                    <a:pt x="33" y="0"/>
                  </a:lnTo>
                  <a:lnTo>
                    <a:pt x="338" y="0"/>
                  </a:lnTo>
                  <a:lnTo>
                    <a:pt x="304" y="32"/>
                  </a:lnTo>
                  <a:lnTo>
                    <a:pt x="0" y="3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454" name="Freeform 67">
              <a:extLst>
                <a:ext uri="{FF2B5EF4-FFF2-40B4-BE49-F238E27FC236}">
                  <a16:creationId xmlns:a16="http://schemas.microsoft.com/office/drawing/2014/main" id="{2EDDB6D9-1458-4080-9167-7094BC2A503C}"/>
                </a:ext>
              </a:extLst>
            </p:cNvPr>
            <p:cNvSpPr>
              <a:spLocks/>
            </p:cNvSpPr>
            <p:nvPr/>
          </p:nvSpPr>
          <p:spPr bwMode="auto">
            <a:xfrm>
              <a:off x="907" y="950"/>
              <a:ext cx="338" cy="32"/>
            </a:xfrm>
            <a:custGeom>
              <a:avLst/>
              <a:gdLst>
                <a:gd name="T0" fmla="*/ 0 w 338"/>
                <a:gd name="T1" fmla="*/ 32 h 32"/>
                <a:gd name="T2" fmla="*/ 33 w 338"/>
                <a:gd name="T3" fmla="*/ 0 h 32"/>
                <a:gd name="T4" fmla="*/ 338 w 338"/>
                <a:gd name="T5" fmla="*/ 0 h 32"/>
                <a:gd name="T6" fmla="*/ 304 w 338"/>
                <a:gd name="T7" fmla="*/ 32 h 32"/>
                <a:gd name="T8" fmla="*/ 0 w 338"/>
                <a:gd name="T9" fmla="*/ 32 h 32"/>
                <a:gd name="T10" fmla="*/ 0 60000 65536"/>
                <a:gd name="T11" fmla="*/ 0 60000 65536"/>
                <a:gd name="T12" fmla="*/ 0 60000 65536"/>
                <a:gd name="T13" fmla="*/ 0 60000 65536"/>
                <a:gd name="T14" fmla="*/ 0 60000 65536"/>
                <a:gd name="T15" fmla="*/ 0 w 338"/>
                <a:gd name="T16" fmla="*/ 0 h 32"/>
                <a:gd name="T17" fmla="*/ 338 w 338"/>
                <a:gd name="T18" fmla="*/ 32 h 32"/>
              </a:gdLst>
              <a:ahLst/>
              <a:cxnLst>
                <a:cxn ang="T10">
                  <a:pos x="T0" y="T1"/>
                </a:cxn>
                <a:cxn ang="T11">
                  <a:pos x="T2" y="T3"/>
                </a:cxn>
                <a:cxn ang="T12">
                  <a:pos x="T4" y="T5"/>
                </a:cxn>
                <a:cxn ang="T13">
                  <a:pos x="T6" y="T7"/>
                </a:cxn>
                <a:cxn ang="T14">
                  <a:pos x="T8" y="T9"/>
                </a:cxn>
              </a:cxnLst>
              <a:rect l="T15" t="T16" r="T17" b="T18"/>
              <a:pathLst>
                <a:path w="338" h="32">
                  <a:moveTo>
                    <a:pt x="0" y="32"/>
                  </a:moveTo>
                  <a:lnTo>
                    <a:pt x="33" y="0"/>
                  </a:lnTo>
                  <a:lnTo>
                    <a:pt x="338" y="0"/>
                  </a:lnTo>
                  <a:lnTo>
                    <a:pt x="304" y="32"/>
                  </a:lnTo>
                  <a:lnTo>
                    <a:pt x="0" y="32"/>
                  </a:lnTo>
                  <a:close/>
                </a:path>
              </a:pathLst>
            </a:custGeom>
            <a:solidFill>
              <a:srgbClr val="C9C9B6"/>
            </a:solidFill>
            <a:ln w="3175">
              <a:solidFill>
                <a:srgbClr val="494936"/>
              </a:solidFill>
              <a:round/>
              <a:headEnd/>
              <a:tailEnd/>
            </a:ln>
          </p:spPr>
          <p:txBody>
            <a:bodyPr/>
            <a:lstStyle/>
            <a:p>
              <a:endParaRPr lang="zh-CN" altLang="en-US"/>
            </a:p>
          </p:txBody>
        </p:sp>
        <p:sp>
          <p:nvSpPr>
            <p:cNvPr id="142455" name="Rectangle 68">
              <a:extLst>
                <a:ext uri="{FF2B5EF4-FFF2-40B4-BE49-F238E27FC236}">
                  <a16:creationId xmlns:a16="http://schemas.microsoft.com/office/drawing/2014/main" id="{7195BF7B-C57F-4294-9307-BAFA33776313}"/>
                </a:ext>
              </a:extLst>
            </p:cNvPr>
            <p:cNvSpPr>
              <a:spLocks noChangeArrowheads="1"/>
            </p:cNvSpPr>
            <p:nvPr/>
          </p:nvSpPr>
          <p:spPr bwMode="auto">
            <a:xfrm>
              <a:off x="908" y="983"/>
              <a:ext cx="305" cy="240"/>
            </a:xfrm>
            <a:prstGeom prst="rect">
              <a:avLst/>
            </a:prstGeom>
            <a:solidFill>
              <a:srgbClr val="B7B79D"/>
            </a:solidFill>
            <a:ln w="3175">
              <a:solidFill>
                <a:srgbClr val="494936"/>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2456" name="Rectangle 69">
              <a:extLst>
                <a:ext uri="{FF2B5EF4-FFF2-40B4-BE49-F238E27FC236}">
                  <a16:creationId xmlns:a16="http://schemas.microsoft.com/office/drawing/2014/main" id="{4417DCC7-19CA-4BE0-A2CF-D3676B5DB4A2}"/>
                </a:ext>
              </a:extLst>
            </p:cNvPr>
            <p:cNvSpPr>
              <a:spLocks noChangeArrowheads="1"/>
            </p:cNvSpPr>
            <p:nvPr/>
          </p:nvSpPr>
          <p:spPr bwMode="auto">
            <a:xfrm>
              <a:off x="934" y="1014"/>
              <a:ext cx="252" cy="185"/>
            </a:xfrm>
            <a:prstGeom prst="rect">
              <a:avLst/>
            </a:prstGeom>
            <a:solidFill>
              <a:srgbClr val="FFFFFF"/>
            </a:solidFill>
            <a:ln w="3175">
              <a:solidFill>
                <a:srgbClr val="494936"/>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2457" name="Freeform 70">
              <a:extLst>
                <a:ext uri="{FF2B5EF4-FFF2-40B4-BE49-F238E27FC236}">
                  <a16:creationId xmlns:a16="http://schemas.microsoft.com/office/drawing/2014/main" id="{E87C6C11-40C3-49FA-9FE3-43EEA5F2F453}"/>
                </a:ext>
              </a:extLst>
            </p:cNvPr>
            <p:cNvSpPr>
              <a:spLocks/>
            </p:cNvSpPr>
            <p:nvPr/>
          </p:nvSpPr>
          <p:spPr bwMode="auto">
            <a:xfrm>
              <a:off x="1211" y="950"/>
              <a:ext cx="34" cy="272"/>
            </a:xfrm>
            <a:custGeom>
              <a:avLst/>
              <a:gdLst>
                <a:gd name="T0" fmla="*/ 0 w 34"/>
                <a:gd name="T1" fmla="*/ 272 h 272"/>
                <a:gd name="T2" fmla="*/ 34 w 34"/>
                <a:gd name="T3" fmla="*/ 238 h 272"/>
                <a:gd name="T4" fmla="*/ 34 w 34"/>
                <a:gd name="T5" fmla="*/ 0 h 272"/>
                <a:gd name="T6" fmla="*/ 0 w 34"/>
                <a:gd name="T7" fmla="*/ 32 h 272"/>
                <a:gd name="T8" fmla="*/ 0 w 34"/>
                <a:gd name="T9" fmla="*/ 272 h 272"/>
                <a:gd name="T10" fmla="*/ 0 60000 65536"/>
                <a:gd name="T11" fmla="*/ 0 60000 65536"/>
                <a:gd name="T12" fmla="*/ 0 60000 65536"/>
                <a:gd name="T13" fmla="*/ 0 60000 65536"/>
                <a:gd name="T14" fmla="*/ 0 60000 65536"/>
                <a:gd name="T15" fmla="*/ 0 w 34"/>
                <a:gd name="T16" fmla="*/ 0 h 272"/>
                <a:gd name="T17" fmla="*/ 34 w 34"/>
                <a:gd name="T18" fmla="*/ 272 h 272"/>
              </a:gdLst>
              <a:ahLst/>
              <a:cxnLst>
                <a:cxn ang="T10">
                  <a:pos x="T0" y="T1"/>
                </a:cxn>
                <a:cxn ang="T11">
                  <a:pos x="T2" y="T3"/>
                </a:cxn>
                <a:cxn ang="T12">
                  <a:pos x="T4" y="T5"/>
                </a:cxn>
                <a:cxn ang="T13">
                  <a:pos x="T6" y="T7"/>
                </a:cxn>
                <a:cxn ang="T14">
                  <a:pos x="T8" y="T9"/>
                </a:cxn>
              </a:cxnLst>
              <a:rect l="T15" t="T16" r="T17" b="T18"/>
              <a:pathLst>
                <a:path w="34" h="272">
                  <a:moveTo>
                    <a:pt x="0" y="272"/>
                  </a:moveTo>
                  <a:lnTo>
                    <a:pt x="34" y="238"/>
                  </a:lnTo>
                  <a:lnTo>
                    <a:pt x="34" y="0"/>
                  </a:lnTo>
                  <a:lnTo>
                    <a:pt x="0" y="32"/>
                  </a:lnTo>
                  <a:lnTo>
                    <a:pt x="0" y="272"/>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458" name="Freeform 71">
              <a:extLst>
                <a:ext uri="{FF2B5EF4-FFF2-40B4-BE49-F238E27FC236}">
                  <a16:creationId xmlns:a16="http://schemas.microsoft.com/office/drawing/2014/main" id="{E1E70F15-F288-424D-BDE7-B7D4B50DF0EA}"/>
                </a:ext>
              </a:extLst>
            </p:cNvPr>
            <p:cNvSpPr>
              <a:spLocks/>
            </p:cNvSpPr>
            <p:nvPr/>
          </p:nvSpPr>
          <p:spPr bwMode="auto">
            <a:xfrm>
              <a:off x="1211" y="950"/>
              <a:ext cx="34" cy="272"/>
            </a:xfrm>
            <a:custGeom>
              <a:avLst/>
              <a:gdLst>
                <a:gd name="T0" fmla="*/ 0 w 34"/>
                <a:gd name="T1" fmla="*/ 272 h 272"/>
                <a:gd name="T2" fmla="*/ 34 w 34"/>
                <a:gd name="T3" fmla="*/ 238 h 272"/>
                <a:gd name="T4" fmla="*/ 34 w 34"/>
                <a:gd name="T5" fmla="*/ 0 h 272"/>
                <a:gd name="T6" fmla="*/ 0 w 34"/>
                <a:gd name="T7" fmla="*/ 32 h 272"/>
                <a:gd name="T8" fmla="*/ 0 w 34"/>
                <a:gd name="T9" fmla="*/ 272 h 272"/>
                <a:gd name="T10" fmla="*/ 0 60000 65536"/>
                <a:gd name="T11" fmla="*/ 0 60000 65536"/>
                <a:gd name="T12" fmla="*/ 0 60000 65536"/>
                <a:gd name="T13" fmla="*/ 0 60000 65536"/>
                <a:gd name="T14" fmla="*/ 0 60000 65536"/>
                <a:gd name="T15" fmla="*/ 0 w 34"/>
                <a:gd name="T16" fmla="*/ 0 h 272"/>
                <a:gd name="T17" fmla="*/ 34 w 34"/>
                <a:gd name="T18" fmla="*/ 272 h 272"/>
              </a:gdLst>
              <a:ahLst/>
              <a:cxnLst>
                <a:cxn ang="T10">
                  <a:pos x="T0" y="T1"/>
                </a:cxn>
                <a:cxn ang="T11">
                  <a:pos x="T2" y="T3"/>
                </a:cxn>
                <a:cxn ang="T12">
                  <a:pos x="T4" y="T5"/>
                </a:cxn>
                <a:cxn ang="T13">
                  <a:pos x="T6" y="T7"/>
                </a:cxn>
                <a:cxn ang="T14">
                  <a:pos x="T8" y="T9"/>
                </a:cxn>
              </a:cxnLst>
              <a:rect l="T15" t="T16" r="T17" b="T18"/>
              <a:pathLst>
                <a:path w="34" h="272">
                  <a:moveTo>
                    <a:pt x="0" y="272"/>
                  </a:moveTo>
                  <a:lnTo>
                    <a:pt x="34" y="238"/>
                  </a:lnTo>
                  <a:lnTo>
                    <a:pt x="34" y="0"/>
                  </a:lnTo>
                  <a:lnTo>
                    <a:pt x="0" y="32"/>
                  </a:lnTo>
                  <a:lnTo>
                    <a:pt x="0" y="272"/>
                  </a:lnTo>
                  <a:close/>
                </a:path>
              </a:pathLst>
            </a:custGeom>
            <a:solidFill>
              <a:srgbClr val="7A7A5A"/>
            </a:solidFill>
            <a:ln w="3175">
              <a:solidFill>
                <a:srgbClr val="494936"/>
              </a:solidFill>
              <a:round/>
              <a:headEnd/>
              <a:tailEnd/>
            </a:ln>
          </p:spPr>
          <p:txBody>
            <a:bodyPr/>
            <a:lstStyle/>
            <a:p>
              <a:endParaRPr lang="zh-CN" altLang="en-US"/>
            </a:p>
          </p:txBody>
        </p:sp>
      </p:grpSp>
      <p:grpSp>
        <p:nvGrpSpPr>
          <p:cNvPr id="142363" name="Group 72">
            <a:extLst>
              <a:ext uri="{FF2B5EF4-FFF2-40B4-BE49-F238E27FC236}">
                <a16:creationId xmlns:a16="http://schemas.microsoft.com/office/drawing/2014/main" id="{470904BC-D444-4783-BBEF-0C4C5C88E125}"/>
              </a:ext>
            </a:extLst>
          </p:cNvPr>
          <p:cNvGrpSpPr>
            <a:grpSpLocks/>
          </p:cNvGrpSpPr>
          <p:nvPr/>
        </p:nvGrpSpPr>
        <p:grpSpPr bwMode="auto">
          <a:xfrm>
            <a:off x="8653463" y="1641476"/>
            <a:ext cx="754062" cy="682625"/>
            <a:chOff x="4395" y="922"/>
            <a:chExt cx="475" cy="430"/>
          </a:xfrm>
        </p:grpSpPr>
        <p:sp>
          <p:nvSpPr>
            <p:cNvPr id="142417" name="Rectangle 73">
              <a:extLst>
                <a:ext uri="{FF2B5EF4-FFF2-40B4-BE49-F238E27FC236}">
                  <a16:creationId xmlns:a16="http://schemas.microsoft.com/office/drawing/2014/main" id="{37AB7D23-8339-472F-B53D-ABE6DD8E99CF}"/>
                </a:ext>
              </a:extLst>
            </p:cNvPr>
            <p:cNvSpPr>
              <a:spLocks noChangeArrowheads="1"/>
            </p:cNvSpPr>
            <p:nvPr/>
          </p:nvSpPr>
          <p:spPr bwMode="auto">
            <a:xfrm>
              <a:off x="4395" y="1211"/>
              <a:ext cx="430" cy="79"/>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2418" name="Rectangle 74">
              <a:extLst>
                <a:ext uri="{FF2B5EF4-FFF2-40B4-BE49-F238E27FC236}">
                  <a16:creationId xmlns:a16="http://schemas.microsoft.com/office/drawing/2014/main" id="{6C597F6F-1948-4491-94F8-3E51BD6D20EA}"/>
                </a:ext>
              </a:extLst>
            </p:cNvPr>
            <p:cNvSpPr>
              <a:spLocks noChangeArrowheads="1"/>
            </p:cNvSpPr>
            <p:nvPr/>
          </p:nvSpPr>
          <p:spPr bwMode="auto">
            <a:xfrm>
              <a:off x="4396" y="1212"/>
              <a:ext cx="428" cy="77"/>
            </a:xfrm>
            <a:prstGeom prst="rect">
              <a:avLst/>
            </a:prstGeom>
            <a:solidFill>
              <a:srgbClr val="B7B79D"/>
            </a:solidFill>
            <a:ln w="3175">
              <a:solidFill>
                <a:srgbClr val="494936"/>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2419" name="Freeform 75">
              <a:extLst>
                <a:ext uri="{FF2B5EF4-FFF2-40B4-BE49-F238E27FC236}">
                  <a16:creationId xmlns:a16="http://schemas.microsoft.com/office/drawing/2014/main" id="{893FCCF5-0C33-4391-A401-E921564A1CB8}"/>
                </a:ext>
              </a:extLst>
            </p:cNvPr>
            <p:cNvSpPr>
              <a:spLocks/>
            </p:cNvSpPr>
            <p:nvPr/>
          </p:nvSpPr>
          <p:spPr bwMode="auto">
            <a:xfrm>
              <a:off x="4395" y="1167"/>
              <a:ext cx="475" cy="44"/>
            </a:xfrm>
            <a:custGeom>
              <a:avLst/>
              <a:gdLst>
                <a:gd name="T0" fmla="*/ 0 w 475"/>
                <a:gd name="T1" fmla="*/ 44 h 44"/>
                <a:gd name="T2" fmla="*/ 46 w 475"/>
                <a:gd name="T3" fmla="*/ 0 h 44"/>
                <a:gd name="T4" fmla="*/ 475 w 475"/>
                <a:gd name="T5" fmla="*/ 0 h 44"/>
                <a:gd name="T6" fmla="*/ 430 w 475"/>
                <a:gd name="T7" fmla="*/ 44 h 44"/>
                <a:gd name="T8" fmla="*/ 0 w 475"/>
                <a:gd name="T9" fmla="*/ 44 h 44"/>
                <a:gd name="T10" fmla="*/ 0 60000 65536"/>
                <a:gd name="T11" fmla="*/ 0 60000 65536"/>
                <a:gd name="T12" fmla="*/ 0 60000 65536"/>
                <a:gd name="T13" fmla="*/ 0 60000 65536"/>
                <a:gd name="T14" fmla="*/ 0 60000 65536"/>
                <a:gd name="T15" fmla="*/ 0 w 475"/>
                <a:gd name="T16" fmla="*/ 0 h 44"/>
                <a:gd name="T17" fmla="*/ 475 w 475"/>
                <a:gd name="T18" fmla="*/ 44 h 44"/>
              </a:gdLst>
              <a:ahLst/>
              <a:cxnLst>
                <a:cxn ang="T10">
                  <a:pos x="T0" y="T1"/>
                </a:cxn>
                <a:cxn ang="T11">
                  <a:pos x="T2" y="T3"/>
                </a:cxn>
                <a:cxn ang="T12">
                  <a:pos x="T4" y="T5"/>
                </a:cxn>
                <a:cxn ang="T13">
                  <a:pos x="T6" y="T7"/>
                </a:cxn>
                <a:cxn ang="T14">
                  <a:pos x="T8" y="T9"/>
                </a:cxn>
              </a:cxnLst>
              <a:rect l="T15" t="T16" r="T17" b="T18"/>
              <a:pathLst>
                <a:path w="475" h="44">
                  <a:moveTo>
                    <a:pt x="0" y="44"/>
                  </a:moveTo>
                  <a:lnTo>
                    <a:pt x="46" y="0"/>
                  </a:lnTo>
                  <a:lnTo>
                    <a:pt x="475" y="0"/>
                  </a:lnTo>
                  <a:lnTo>
                    <a:pt x="430" y="44"/>
                  </a:lnTo>
                  <a:lnTo>
                    <a:pt x="0" y="4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420" name="Freeform 76">
              <a:extLst>
                <a:ext uri="{FF2B5EF4-FFF2-40B4-BE49-F238E27FC236}">
                  <a16:creationId xmlns:a16="http://schemas.microsoft.com/office/drawing/2014/main" id="{2ADB4AAE-DE23-4627-9680-47AB577E2E2A}"/>
                </a:ext>
              </a:extLst>
            </p:cNvPr>
            <p:cNvSpPr>
              <a:spLocks/>
            </p:cNvSpPr>
            <p:nvPr/>
          </p:nvSpPr>
          <p:spPr bwMode="auto">
            <a:xfrm>
              <a:off x="4395" y="1167"/>
              <a:ext cx="475" cy="44"/>
            </a:xfrm>
            <a:custGeom>
              <a:avLst/>
              <a:gdLst>
                <a:gd name="T0" fmla="*/ 0 w 475"/>
                <a:gd name="T1" fmla="*/ 44 h 44"/>
                <a:gd name="T2" fmla="*/ 46 w 475"/>
                <a:gd name="T3" fmla="*/ 0 h 44"/>
                <a:gd name="T4" fmla="*/ 475 w 475"/>
                <a:gd name="T5" fmla="*/ 0 h 44"/>
                <a:gd name="T6" fmla="*/ 430 w 475"/>
                <a:gd name="T7" fmla="*/ 44 h 44"/>
                <a:gd name="T8" fmla="*/ 0 w 475"/>
                <a:gd name="T9" fmla="*/ 44 h 44"/>
                <a:gd name="T10" fmla="*/ 0 60000 65536"/>
                <a:gd name="T11" fmla="*/ 0 60000 65536"/>
                <a:gd name="T12" fmla="*/ 0 60000 65536"/>
                <a:gd name="T13" fmla="*/ 0 60000 65536"/>
                <a:gd name="T14" fmla="*/ 0 60000 65536"/>
                <a:gd name="T15" fmla="*/ 0 w 475"/>
                <a:gd name="T16" fmla="*/ 0 h 44"/>
                <a:gd name="T17" fmla="*/ 475 w 475"/>
                <a:gd name="T18" fmla="*/ 44 h 44"/>
              </a:gdLst>
              <a:ahLst/>
              <a:cxnLst>
                <a:cxn ang="T10">
                  <a:pos x="T0" y="T1"/>
                </a:cxn>
                <a:cxn ang="T11">
                  <a:pos x="T2" y="T3"/>
                </a:cxn>
                <a:cxn ang="T12">
                  <a:pos x="T4" y="T5"/>
                </a:cxn>
                <a:cxn ang="T13">
                  <a:pos x="T6" y="T7"/>
                </a:cxn>
                <a:cxn ang="T14">
                  <a:pos x="T8" y="T9"/>
                </a:cxn>
              </a:cxnLst>
              <a:rect l="T15" t="T16" r="T17" b="T18"/>
              <a:pathLst>
                <a:path w="475" h="44">
                  <a:moveTo>
                    <a:pt x="0" y="44"/>
                  </a:moveTo>
                  <a:lnTo>
                    <a:pt x="46" y="0"/>
                  </a:lnTo>
                  <a:lnTo>
                    <a:pt x="475" y="0"/>
                  </a:lnTo>
                  <a:lnTo>
                    <a:pt x="430" y="44"/>
                  </a:lnTo>
                  <a:lnTo>
                    <a:pt x="0" y="44"/>
                  </a:lnTo>
                  <a:close/>
                </a:path>
              </a:pathLst>
            </a:custGeom>
            <a:solidFill>
              <a:srgbClr val="C9C9B6"/>
            </a:solidFill>
            <a:ln w="3175">
              <a:solidFill>
                <a:srgbClr val="494936"/>
              </a:solidFill>
              <a:round/>
              <a:headEnd/>
              <a:tailEnd/>
            </a:ln>
          </p:spPr>
          <p:txBody>
            <a:bodyPr/>
            <a:lstStyle/>
            <a:p>
              <a:endParaRPr lang="zh-CN" altLang="en-US"/>
            </a:p>
          </p:txBody>
        </p:sp>
        <p:sp>
          <p:nvSpPr>
            <p:cNvPr id="142421" name="Line 77">
              <a:extLst>
                <a:ext uri="{FF2B5EF4-FFF2-40B4-BE49-F238E27FC236}">
                  <a16:creationId xmlns:a16="http://schemas.microsoft.com/office/drawing/2014/main" id="{94BCF0A1-803A-40C1-AC6D-A8C718D9CFD7}"/>
                </a:ext>
              </a:extLst>
            </p:cNvPr>
            <p:cNvSpPr>
              <a:spLocks noChangeShapeType="1"/>
            </p:cNvSpPr>
            <p:nvPr/>
          </p:nvSpPr>
          <p:spPr bwMode="auto">
            <a:xfrm flipH="1">
              <a:off x="4698" y="1247"/>
              <a:ext cx="103"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22" name="Freeform 78">
              <a:extLst>
                <a:ext uri="{FF2B5EF4-FFF2-40B4-BE49-F238E27FC236}">
                  <a16:creationId xmlns:a16="http://schemas.microsoft.com/office/drawing/2014/main" id="{8EBAA411-7B2F-48E9-BE97-134B3BD80602}"/>
                </a:ext>
              </a:extLst>
            </p:cNvPr>
            <p:cNvSpPr>
              <a:spLocks/>
            </p:cNvSpPr>
            <p:nvPr/>
          </p:nvSpPr>
          <p:spPr bwMode="auto">
            <a:xfrm>
              <a:off x="4825" y="1167"/>
              <a:ext cx="45" cy="123"/>
            </a:xfrm>
            <a:custGeom>
              <a:avLst/>
              <a:gdLst>
                <a:gd name="T0" fmla="*/ 0 w 45"/>
                <a:gd name="T1" fmla="*/ 123 h 123"/>
                <a:gd name="T2" fmla="*/ 45 w 45"/>
                <a:gd name="T3" fmla="*/ 77 h 123"/>
                <a:gd name="T4" fmla="*/ 45 w 45"/>
                <a:gd name="T5" fmla="*/ 0 h 123"/>
                <a:gd name="T6" fmla="*/ 0 w 45"/>
                <a:gd name="T7" fmla="*/ 44 h 123"/>
                <a:gd name="T8" fmla="*/ 0 w 45"/>
                <a:gd name="T9" fmla="*/ 123 h 123"/>
                <a:gd name="T10" fmla="*/ 0 60000 65536"/>
                <a:gd name="T11" fmla="*/ 0 60000 65536"/>
                <a:gd name="T12" fmla="*/ 0 60000 65536"/>
                <a:gd name="T13" fmla="*/ 0 60000 65536"/>
                <a:gd name="T14" fmla="*/ 0 60000 65536"/>
                <a:gd name="T15" fmla="*/ 0 w 45"/>
                <a:gd name="T16" fmla="*/ 0 h 123"/>
                <a:gd name="T17" fmla="*/ 45 w 45"/>
                <a:gd name="T18" fmla="*/ 123 h 123"/>
              </a:gdLst>
              <a:ahLst/>
              <a:cxnLst>
                <a:cxn ang="T10">
                  <a:pos x="T0" y="T1"/>
                </a:cxn>
                <a:cxn ang="T11">
                  <a:pos x="T2" y="T3"/>
                </a:cxn>
                <a:cxn ang="T12">
                  <a:pos x="T4" y="T5"/>
                </a:cxn>
                <a:cxn ang="T13">
                  <a:pos x="T6" y="T7"/>
                </a:cxn>
                <a:cxn ang="T14">
                  <a:pos x="T8" y="T9"/>
                </a:cxn>
              </a:cxnLst>
              <a:rect l="T15" t="T16" r="T17" b="T18"/>
              <a:pathLst>
                <a:path w="45" h="123">
                  <a:moveTo>
                    <a:pt x="0" y="123"/>
                  </a:moveTo>
                  <a:lnTo>
                    <a:pt x="45" y="77"/>
                  </a:lnTo>
                  <a:lnTo>
                    <a:pt x="45" y="0"/>
                  </a:lnTo>
                  <a:lnTo>
                    <a:pt x="0" y="44"/>
                  </a:lnTo>
                  <a:lnTo>
                    <a:pt x="0" y="123"/>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423" name="Freeform 79">
              <a:extLst>
                <a:ext uri="{FF2B5EF4-FFF2-40B4-BE49-F238E27FC236}">
                  <a16:creationId xmlns:a16="http://schemas.microsoft.com/office/drawing/2014/main" id="{7E396BF2-25FD-4B9A-9EA7-B989AC551ACF}"/>
                </a:ext>
              </a:extLst>
            </p:cNvPr>
            <p:cNvSpPr>
              <a:spLocks/>
            </p:cNvSpPr>
            <p:nvPr/>
          </p:nvSpPr>
          <p:spPr bwMode="auto">
            <a:xfrm>
              <a:off x="4825" y="1167"/>
              <a:ext cx="45" cy="123"/>
            </a:xfrm>
            <a:custGeom>
              <a:avLst/>
              <a:gdLst>
                <a:gd name="T0" fmla="*/ 0 w 45"/>
                <a:gd name="T1" fmla="*/ 123 h 123"/>
                <a:gd name="T2" fmla="*/ 45 w 45"/>
                <a:gd name="T3" fmla="*/ 77 h 123"/>
                <a:gd name="T4" fmla="*/ 45 w 45"/>
                <a:gd name="T5" fmla="*/ 0 h 123"/>
                <a:gd name="T6" fmla="*/ 0 w 45"/>
                <a:gd name="T7" fmla="*/ 44 h 123"/>
                <a:gd name="T8" fmla="*/ 0 w 45"/>
                <a:gd name="T9" fmla="*/ 123 h 123"/>
                <a:gd name="T10" fmla="*/ 0 60000 65536"/>
                <a:gd name="T11" fmla="*/ 0 60000 65536"/>
                <a:gd name="T12" fmla="*/ 0 60000 65536"/>
                <a:gd name="T13" fmla="*/ 0 60000 65536"/>
                <a:gd name="T14" fmla="*/ 0 60000 65536"/>
                <a:gd name="T15" fmla="*/ 0 w 45"/>
                <a:gd name="T16" fmla="*/ 0 h 123"/>
                <a:gd name="T17" fmla="*/ 45 w 45"/>
                <a:gd name="T18" fmla="*/ 123 h 123"/>
              </a:gdLst>
              <a:ahLst/>
              <a:cxnLst>
                <a:cxn ang="T10">
                  <a:pos x="T0" y="T1"/>
                </a:cxn>
                <a:cxn ang="T11">
                  <a:pos x="T2" y="T3"/>
                </a:cxn>
                <a:cxn ang="T12">
                  <a:pos x="T4" y="T5"/>
                </a:cxn>
                <a:cxn ang="T13">
                  <a:pos x="T6" y="T7"/>
                </a:cxn>
                <a:cxn ang="T14">
                  <a:pos x="T8" y="T9"/>
                </a:cxn>
              </a:cxnLst>
              <a:rect l="T15" t="T16" r="T17" b="T18"/>
              <a:pathLst>
                <a:path w="45" h="123">
                  <a:moveTo>
                    <a:pt x="0" y="123"/>
                  </a:moveTo>
                  <a:lnTo>
                    <a:pt x="45" y="77"/>
                  </a:lnTo>
                  <a:lnTo>
                    <a:pt x="45" y="0"/>
                  </a:lnTo>
                  <a:lnTo>
                    <a:pt x="0" y="44"/>
                  </a:lnTo>
                  <a:lnTo>
                    <a:pt x="0" y="123"/>
                  </a:lnTo>
                  <a:close/>
                </a:path>
              </a:pathLst>
            </a:custGeom>
            <a:solidFill>
              <a:srgbClr val="7A7A5A"/>
            </a:solidFill>
            <a:ln w="3175">
              <a:solidFill>
                <a:srgbClr val="494936"/>
              </a:solidFill>
              <a:round/>
              <a:headEnd/>
              <a:tailEnd/>
            </a:ln>
          </p:spPr>
          <p:txBody>
            <a:bodyPr/>
            <a:lstStyle/>
            <a:p>
              <a:endParaRPr lang="zh-CN" altLang="en-US"/>
            </a:p>
          </p:txBody>
        </p:sp>
        <p:sp>
          <p:nvSpPr>
            <p:cNvPr id="142424" name="Freeform 80">
              <a:extLst>
                <a:ext uri="{FF2B5EF4-FFF2-40B4-BE49-F238E27FC236}">
                  <a16:creationId xmlns:a16="http://schemas.microsoft.com/office/drawing/2014/main" id="{01986F1D-8572-4435-BDA9-7BC0866F3A11}"/>
                </a:ext>
              </a:extLst>
            </p:cNvPr>
            <p:cNvSpPr>
              <a:spLocks/>
            </p:cNvSpPr>
            <p:nvPr/>
          </p:nvSpPr>
          <p:spPr bwMode="auto">
            <a:xfrm>
              <a:off x="4398" y="1280"/>
              <a:ext cx="379" cy="60"/>
            </a:xfrm>
            <a:custGeom>
              <a:avLst/>
              <a:gdLst>
                <a:gd name="T0" fmla="*/ 0 w 379"/>
                <a:gd name="T1" fmla="*/ 60 h 60"/>
                <a:gd name="T2" fmla="*/ 48 w 379"/>
                <a:gd name="T3" fmla="*/ 0 h 60"/>
                <a:gd name="T4" fmla="*/ 379 w 379"/>
                <a:gd name="T5" fmla="*/ 0 h 60"/>
                <a:gd name="T6" fmla="*/ 331 w 379"/>
                <a:gd name="T7" fmla="*/ 60 h 60"/>
                <a:gd name="T8" fmla="*/ 0 w 379"/>
                <a:gd name="T9" fmla="*/ 60 h 60"/>
                <a:gd name="T10" fmla="*/ 0 60000 65536"/>
                <a:gd name="T11" fmla="*/ 0 60000 65536"/>
                <a:gd name="T12" fmla="*/ 0 60000 65536"/>
                <a:gd name="T13" fmla="*/ 0 60000 65536"/>
                <a:gd name="T14" fmla="*/ 0 60000 65536"/>
                <a:gd name="T15" fmla="*/ 0 w 379"/>
                <a:gd name="T16" fmla="*/ 0 h 60"/>
                <a:gd name="T17" fmla="*/ 379 w 379"/>
                <a:gd name="T18" fmla="*/ 60 h 60"/>
              </a:gdLst>
              <a:ahLst/>
              <a:cxnLst>
                <a:cxn ang="T10">
                  <a:pos x="T0" y="T1"/>
                </a:cxn>
                <a:cxn ang="T11">
                  <a:pos x="T2" y="T3"/>
                </a:cxn>
                <a:cxn ang="T12">
                  <a:pos x="T4" y="T5"/>
                </a:cxn>
                <a:cxn ang="T13">
                  <a:pos x="T6" y="T7"/>
                </a:cxn>
                <a:cxn ang="T14">
                  <a:pos x="T8" y="T9"/>
                </a:cxn>
              </a:cxnLst>
              <a:rect l="T15" t="T16" r="T17" b="T18"/>
              <a:pathLst>
                <a:path w="379" h="60">
                  <a:moveTo>
                    <a:pt x="0" y="60"/>
                  </a:moveTo>
                  <a:lnTo>
                    <a:pt x="48" y="0"/>
                  </a:lnTo>
                  <a:lnTo>
                    <a:pt x="379" y="0"/>
                  </a:lnTo>
                  <a:lnTo>
                    <a:pt x="331" y="60"/>
                  </a:lnTo>
                  <a:lnTo>
                    <a:pt x="0" y="60"/>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425" name="Freeform 81">
              <a:extLst>
                <a:ext uri="{FF2B5EF4-FFF2-40B4-BE49-F238E27FC236}">
                  <a16:creationId xmlns:a16="http://schemas.microsoft.com/office/drawing/2014/main" id="{0C5075DB-8650-4A16-8A0B-C8D3654F1D4B}"/>
                </a:ext>
              </a:extLst>
            </p:cNvPr>
            <p:cNvSpPr>
              <a:spLocks/>
            </p:cNvSpPr>
            <p:nvPr/>
          </p:nvSpPr>
          <p:spPr bwMode="auto">
            <a:xfrm>
              <a:off x="4398" y="1280"/>
              <a:ext cx="379" cy="60"/>
            </a:xfrm>
            <a:custGeom>
              <a:avLst/>
              <a:gdLst>
                <a:gd name="T0" fmla="*/ 0 w 379"/>
                <a:gd name="T1" fmla="*/ 60 h 60"/>
                <a:gd name="T2" fmla="*/ 48 w 379"/>
                <a:gd name="T3" fmla="*/ 0 h 60"/>
                <a:gd name="T4" fmla="*/ 379 w 379"/>
                <a:gd name="T5" fmla="*/ 0 h 60"/>
                <a:gd name="T6" fmla="*/ 331 w 379"/>
                <a:gd name="T7" fmla="*/ 60 h 60"/>
                <a:gd name="T8" fmla="*/ 0 w 379"/>
                <a:gd name="T9" fmla="*/ 60 h 60"/>
                <a:gd name="T10" fmla="*/ 0 60000 65536"/>
                <a:gd name="T11" fmla="*/ 0 60000 65536"/>
                <a:gd name="T12" fmla="*/ 0 60000 65536"/>
                <a:gd name="T13" fmla="*/ 0 60000 65536"/>
                <a:gd name="T14" fmla="*/ 0 60000 65536"/>
                <a:gd name="T15" fmla="*/ 0 w 379"/>
                <a:gd name="T16" fmla="*/ 0 h 60"/>
                <a:gd name="T17" fmla="*/ 379 w 379"/>
                <a:gd name="T18" fmla="*/ 60 h 60"/>
              </a:gdLst>
              <a:ahLst/>
              <a:cxnLst>
                <a:cxn ang="T10">
                  <a:pos x="T0" y="T1"/>
                </a:cxn>
                <a:cxn ang="T11">
                  <a:pos x="T2" y="T3"/>
                </a:cxn>
                <a:cxn ang="T12">
                  <a:pos x="T4" y="T5"/>
                </a:cxn>
                <a:cxn ang="T13">
                  <a:pos x="T6" y="T7"/>
                </a:cxn>
                <a:cxn ang="T14">
                  <a:pos x="T8" y="T9"/>
                </a:cxn>
              </a:cxnLst>
              <a:rect l="T15" t="T16" r="T17" b="T18"/>
              <a:pathLst>
                <a:path w="379" h="60">
                  <a:moveTo>
                    <a:pt x="0" y="60"/>
                  </a:moveTo>
                  <a:lnTo>
                    <a:pt x="48" y="0"/>
                  </a:lnTo>
                  <a:lnTo>
                    <a:pt x="379" y="0"/>
                  </a:lnTo>
                  <a:lnTo>
                    <a:pt x="331" y="60"/>
                  </a:lnTo>
                  <a:lnTo>
                    <a:pt x="0" y="60"/>
                  </a:lnTo>
                  <a:close/>
                </a:path>
              </a:pathLst>
            </a:custGeom>
            <a:solidFill>
              <a:srgbClr val="C9C9B6"/>
            </a:solidFill>
            <a:ln w="3175">
              <a:solidFill>
                <a:srgbClr val="494936"/>
              </a:solidFill>
              <a:round/>
              <a:headEnd/>
              <a:tailEnd/>
            </a:ln>
          </p:spPr>
          <p:txBody>
            <a:bodyPr/>
            <a:lstStyle/>
            <a:p>
              <a:endParaRPr lang="zh-CN" altLang="en-US"/>
            </a:p>
          </p:txBody>
        </p:sp>
        <p:sp>
          <p:nvSpPr>
            <p:cNvPr id="142426" name="Freeform 82">
              <a:extLst>
                <a:ext uri="{FF2B5EF4-FFF2-40B4-BE49-F238E27FC236}">
                  <a16:creationId xmlns:a16="http://schemas.microsoft.com/office/drawing/2014/main" id="{56546ADB-D83B-4963-991D-208F336BBC15}"/>
                </a:ext>
              </a:extLst>
            </p:cNvPr>
            <p:cNvSpPr>
              <a:spLocks/>
            </p:cNvSpPr>
            <p:nvPr/>
          </p:nvSpPr>
          <p:spPr bwMode="auto">
            <a:xfrm>
              <a:off x="4729" y="1280"/>
              <a:ext cx="48" cy="72"/>
            </a:xfrm>
            <a:custGeom>
              <a:avLst/>
              <a:gdLst>
                <a:gd name="T0" fmla="*/ 0 w 48"/>
                <a:gd name="T1" fmla="*/ 72 h 72"/>
                <a:gd name="T2" fmla="*/ 48 w 48"/>
                <a:gd name="T3" fmla="*/ 22 h 72"/>
                <a:gd name="T4" fmla="*/ 48 w 48"/>
                <a:gd name="T5" fmla="*/ 0 h 72"/>
                <a:gd name="T6" fmla="*/ 0 w 48"/>
                <a:gd name="T7" fmla="*/ 60 h 72"/>
                <a:gd name="T8" fmla="*/ 0 w 48"/>
                <a:gd name="T9" fmla="*/ 72 h 72"/>
                <a:gd name="T10" fmla="*/ 0 60000 65536"/>
                <a:gd name="T11" fmla="*/ 0 60000 65536"/>
                <a:gd name="T12" fmla="*/ 0 60000 65536"/>
                <a:gd name="T13" fmla="*/ 0 60000 65536"/>
                <a:gd name="T14" fmla="*/ 0 60000 65536"/>
                <a:gd name="T15" fmla="*/ 0 w 48"/>
                <a:gd name="T16" fmla="*/ 0 h 72"/>
                <a:gd name="T17" fmla="*/ 48 w 48"/>
                <a:gd name="T18" fmla="*/ 72 h 72"/>
              </a:gdLst>
              <a:ahLst/>
              <a:cxnLst>
                <a:cxn ang="T10">
                  <a:pos x="T0" y="T1"/>
                </a:cxn>
                <a:cxn ang="T11">
                  <a:pos x="T2" y="T3"/>
                </a:cxn>
                <a:cxn ang="T12">
                  <a:pos x="T4" y="T5"/>
                </a:cxn>
                <a:cxn ang="T13">
                  <a:pos x="T6" y="T7"/>
                </a:cxn>
                <a:cxn ang="T14">
                  <a:pos x="T8" y="T9"/>
                </a:cxn>
              </a:cxnLst>
              <a:rect l="T15" t="T16" r="T17" b="T18"/>
              <a:pathLst>
                <a:path w="48" h="72">
                  <a:moveTo>
                    <a:pt x="0" y="72"/>
                  </a:moveTo>
                  <a:lnTo>
                    <a:pt x="48" y="22"/>
                  </a:lnTo>
                  <a:lnTo>
                    <a:pt x="48" y="0"/>
                  </a:lnTo>
                  <a:lnTo>
                    <a:pt x="0" y="60"/>
                  </a:lnTo>
                  <a:lnTo>
                    <a:pt x="0" y="72"/>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427" name="Freeform 83">
              <a:extLst>
                <a:ext uri="{FF2B5EF4-FFF2-40B4-BE49-F238E27FC236}">
                  <a16:creationId xmlns:a16="http://schemas.microsoft.com/office/drawing/2014/main" id="{34D6F80E-2186-4D6B-8565-B5D2B7AE00CA}"/>
                </a:ext>
              </a:extLst>
            </p:cNvPr>
            <p:cNvSpPr>
              <a:spLocks/>
            </p:cNvSpPr>
            <p:nvPr/>
          </p:nvSpPr>
          <p:spPr bwMode="auto">
            <a:xfrm>
              <a:off x="4729" y="1280"/>
              <a:ext cx="48" cy="72"/>
            </a:xfrm>
            <a:custGeom>
              <a:avLst/>
              <a:gdLst>
                <a:gd name="T0" fmla="*/ 0 w 48"/>
                <a:gd name="T1" fmla="*/ 72 h 72"/>
                <a:gd name="T2" fmla="*/ 48 w 48"/>
                <a:gd name="T3" fmla="*/ 22 h 72"/>
                <a:gd name="T4" fmla="*/ 48 w 48"/>
                <a:gd name="T5" fmla="*/ 0 h 72"/>
                <a:gd name="T6" fmla="*/ 0 w 48"/>
                <a:gd name="T7" fmla="*/ 60 h 72"/>
                <a:gd name="T8" fmla="*/ 0 w 48"/>
                <a:gd name="T9" fmla="*/ 72 h 72"/>
                <a:gd name="T10" fmla="*/ 0 60000 65536"/>
                <a:gd name="T11" fmla="*/ 0 60000 65536"/>
                <a:gd name="T12" fmla="*/ 0 60000 65536"/>
                <a:gd name="T13" fmla="*/ 0 60000 65536"/>
                <a:gd name="T14" fmla="*/ 0 60000 65536"/>
                <a:gd name="T15" fmla="*/ 0 w 48"/>
                <a:gd name="T16" fmla="*/ 0 h 72"/>
                <a:gd name="T17" fmla="*/ 48 w 48"/>
                <a:gd name="T18" fmla="*/ 72 h 72"/>
              </a:gdLst>
              <a:ahLst/>
              <a:cxnLst>
                <a:cxn ang="T10">
                  <a:pos x="T0" y="T1"/>
                </a:cxn>
                <a:cxn ang="T11">
                  <a:pos x="T2" y="T3"/>
                </a:cxn>
                <a:cxn ang="T12">
                  <a:pos x="T4" y="T5"/>
                </a:cxn>
                <a:cxn ang="T13">
                  <a:pos x="T6" y="T7"/>
                </a:cxn>
                <a:cxn ang="T14">
                  <a:pos x="T8" y="T9"/>
                </a:cxn>
              </a:cxnLst>
              <a:rect l="T15" t="T16" r="T17" b="T18"/>
              <a:pathLst>
                <a:path w="48" h="72">
                  <a:moveTo>
                    <a:pt x="0" y="72"/>
                  </a:moveTo>
                  <a:lnTo>
                    <a:pt x="48" y="22"/>
                  </a:lnTo>
                  <a:lnTo>
                    <a:pt x="48" y="0"/>
                  </a:lnTo>
                  <a:lnTo>
                    <a:pt x="0" y="60"/>
                  </a:lnTo>
                  <a:lnTo>
                    <a:pt x="0" y="72"/>
                  </a:lnTo>
                  <a:close/>
                </a:path>
              </a:pathLst>
            </a:custGeom>
            <a:solidFill>
              <a:srgbClr val="7A7A5A"/>
            </a:solidFill>
            <a:ln w="3175">
              <a:solidFill>
                <a:srgbClr val="494936"/>
              </a:solidFill>
              <a:round/>
              <a:headEnd/>
              <a:tailEnd/>
            </a:ln>
          </p:spPr>
          <p:txBody>
            <a:bodyPr/>
            <a:lstStyle/>
            <a:p>
              <a:endParaRPr lang="zh-CN" altLang="en-US"/>
            </a:p>
          </p:txBody>
        </p:sp>
        <p:sp>
          <p:nvSpPr>
            <p:cNvPr id="142428" name="Rectangle 84">
              <a:extLst>
                <a:ext uri="{FF2B5EF4-FFF2-40B4-BE49-F238E27FC236}">
                  <a16:creationId xmlns:a16="http://schemas.microsoft.com/office/drawing/2014/main" id="{50F67E05-6FA1-43BF-BC4F-6441B4503AAB}"/>
                </a:ext>
              </a:extLst>
            </p:cNvPr>
            <p:cNvSpPr>
              <a:spLocks noChangeArrowheads="1"/>
            </p:cNvSpPr>
            <p:nvPr/>
          </p:nvSpPr>
          <p:spPr bwMode="auto">
            <a:xfrm>
              <a:off x="4398" y="1340"/>
              <a:ext cx="331" cy="1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2429" name="Rectangle 85">
              <a:extLst>
                <a:ext uri="{FF2B5EF4-FFF2-40B4-BE49-F238E27FC236}">
                  <a16:creationId xmlns:a16="http://schemas.microsoft.com/office/drawing/2014/main" id="{C9E71C44-87FE-4079-AF5E-48B4B79C3216}"/>
                </a:ext>
              </a:extLst>
            </p:cNvPr>
            <p:cNvSpPr>
              <a:spLocks noChangeArrowheads="1"/>
            </p:cNvSpPr>
            <p:nvPr/>
          </p:nvSpPr>
          <p:spPr bwMode="auto">
            <a:xfrm>
              <a:off x="4399" y="1341"/>
              <a:ext cx="329" cy="10"/>
            </a:xfrm>
            <a:prstGeom prst="rect">
              <a:avLst/>
            </a:prstGeom>
            <a:solidFill>
              <a:srgbClr val="B7B79D"/>
            </a:solidFill>
            <a:ln w="3175">
              <a:solidFill>
                <a:srgbClr val="494936"/>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2430" name="Freeform 86">
              <a:extLst>
                <a:ext uri="{FF2B5EF4-FFF2-40B4-BE49-F238E27FC236}">
                  <a16:creationId xmlns:a16="http://schemas.microsoft.com/office/drawing/2014/main" id="{B13BB96F-D91B-41C5-88DD-F86A870D8EDE}"/>
                </a:ext>
              </a:extLst>
            </p:cNvPr>
            <p:cNvSpPr>
              <a:spLocks/>
            </p:cNvSpPr>
            <p:nvPr/>
          </p:nvSpPr>
          <p:spPr bwMode="auto">
            <a:xfrm>
              <a:off x="4460" y="1167"/>
              <a:ext cx="341" cy="34"/>
            </a:xfrm>
            <a:custGeom>
              <a:avLst/>
              <a:gdLst>
                <a:gd name="T0" fmla="*/ 0 w 341"/>
                <a:gd name="T1" fmla="*/ 34 h 34"/>
                <a:gd name="T2" fmla="*/ 36 w 341"/>
                <a:gd name="T3" fmla="*/ 0 h 34"/>
                <a:gd name="T4" fmla="*/ 341 w 341"/>
                <a:gd name="T5" fmla="*/ 0 h 34"/>
                <a:gd name="T6" fmla="*/ 307 w 341"/>
                <a:gd name="T7" fmla="*/ 34 h 34"/>
                <a:gd name="T8" fmla="*/ 0 w 341"/>
                <a:gd name="T9" fmla="*/ 34 h 34"/>
                <a:gd name="T10" fmla="*/ 0 60000 65536"/>
                <a:gd name="T11" fmla="*/ 0 60000 65536"/>
                <a:gd name="T12" fmla="*/ 0 60000 65536"/>
                <a:gd name="T13" fmla="*/ 0 60000 65536"/>
                <a:gd name="T14" fmla="*/ 0 60000 65536"/>
                <a:gd name="T15" fmla="*/ 0 w 341"/>
                <a:gd name="T16" fmla="*/ 0 h 34"/>
                <a:gd name="T17" fmla="*/ 341 w 341"/>
                <a:gd name="T18" fmla="*/ 34 h 34"/>
              </a:gdLst>
              <a:ahLst/>
              <a:cxnLst>
                <a:cxn ang="T10">
                  <a:pos x="T0" y="T1"/>
                </a:cxn>
                <a:cxn ang="T11">
                  <a:pos x="T2" y="T3"/>
                </a:cxn>
                <a:cxn ang="T12">
                  <a:pos x="T4" y="T5"/>
                </a:cxn>
                <a:cxn ang="T13">
                  <a:pos x="T6" y="T7"/>
                </a:cxn>
                <a:cxn ang="T14">
                  <a:pos x="T8" y="T9"/>
                </a:cxn>
              </a:cxnLst>
              <a:rect l="T15" t="T16" r="T17" b="T18"/>
              <a:pathLst>
                <a:path w="341" h="34">
                  <a:moveTo>
                    <a:pt x="0" y="34"/>
                  </a:moveTo>
                  <a:lnTo>
                    <a:pt x="36" y="0"/>
                  </a:lnTo>
                  <a:lnTo>
                    <a:pt x="341" y="0"/>
                  </a:lnTo>
                  <a:lnTo>
                    <a:pt x="307"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431" name="Freeform 87">
              <a:extLst>
                <a:ext uri="{FF2B5EF4-FFF2-40B4-BE49-F238E27FC236}">
                  <a16:creationId xmlns:a16="http://schemas.microsoft.com/office/drawing/2014/main" id="{80D21394-B2CE-4D0B-BA3C-16E2D7319420}"/>
                </a:ext>
              </a:extLst>
            </p:cNvPr>
            <p:cNvSpPr>
              <a:spLocks/>
            </p:cNvSpPr>
            <p:nvPr/>
          </p:nvSpPr>
          <p:spPr bwMode="auto">
            <a:xfrm>
              <a:off x="4460" y="1167"/>
              <a:ext cx="341" cy="34"/>
            </a:xfrm>
            <a:custGeom>
              <a:avLst/>
              <a:gdLst>
                <a:gd name="T0" fmla="*/ 0 w 341"/>
                <a:gd name="T1" fmla="*/ 34 h 34"/>
                <a:gd name="T2" fmla="*/ 36 w 341"/>
                <a:gd name="T3" fmla="*/ 0 h 34"/>
                <a:gd name="T4" fmla="*/ 341 w 341"/>
                <a:gd name="T5" fmla="*/ 0 h 34"/>
                <a:gd name="T6" fmla="*/ 307 w 341"/>
                <a:gd name="T7" fmla="*/ 34 h 34"/>
                <a:gd name="T8" fmla="*/ 0 w 341"/>
                <a:gd name="T9" fmla="*/ 34 h 34"/>
                <a:gd name="T10" fmla="*/ 0 60000 65536"/>
                <a:gd name="T11" fmla="*/ 0 60000 65536"/>
                <a:gd name="T12" fmla="*/ 0 60000 65536"/>
                <a:gd name="T13" fmla="*/ 0 60000 65536"/>
                <a:gd name="T14" fmla="*/ 0 60000 65536"/>
                <a:gd name="T15" fmla="*/ 0 w 341"/>
                <a:gd name="T16" fmla="*/ 0 h 34"/>
                <a:gd name="T17" fmla="*/ 341 w 341"/>
                <a:gd name="T18" fmla="*/ 34 h 34"/>
              </a:gdLst>
              <a:ahLst/>
              <a:cxnLst>
                <a:cxn ang="T10">
                  <a:pos x="T0" y="T1"/>
                </a:cxn>
                <a:cxn ang="T11">
                  <a:pos x="T2" y="T3"/>
                </a:cxn>
                <a:cxn ang="T12">
                  <a:pos x="T4" y="T5"/>
                </a:cxn>
                <a:cxn ang="T13">
                  <a:pos x="T6" y="T7"/>
                </a:cxn>
                <a:cxn ang="T14">
                  <a:pos x="T8" y="T9"/>
                </a:cxn>
              </a:cxnLst>
              <a:rect l="T15" t="T16" r="T17" b="T18"/>
              <a:pathLst>
                <a:path w="341" h="34">
                  <a:moveTo>
                    <a:pt x="0" y="34"/>
                  </a:moveTo>
                  <a:lnTo>
                    <a:pt x="36" y="0"/>
                  </a:lnTo>
                  <a:lnTo>
                    <a:pt x="341" y="0"/>
                  </a:lnTo>
                  <a:lnTo>
                    <a:pt x="307" y="34"/>
                  </a:lnTo>
                  <a:lnTo>
                    <a:pt x="0" y="34"/>
                  </a:lnTo>
                  <a:close/>
                </a:path>
              </a:pathLst>
            </a:custGeom>
            <a:solidFill>
              <a:srgbClr val="000000"/>
            </a:solidFill>
            <a:ln w="3175">
              <a:solidFill>
                <a:srgbClr val="000000"/>
              </a:solidFill>
              <a:round/>
              <a:headEnd/>
              <a:tailEnd/>
            </a:ln>
          </p:spPr>
          <p:txBody>
            <a:bodyPr/>
            <a:lstStyle/>
            <a:p>
              <a:endParaRPr lang="zh-CN" altLang="en-US"/>
            </a:p>
          </p:txBody>
        </p:sp>
        <p:sp>
          <p:nvSpPr>
            <p:cNvPr id="142432" name="Freeform 88">
              <a:extLst>
                <a:ext uri="{FF2B5EF4-FFF2-40B4-BE49-F238E27FC236}">
                  <a16:creationId xmlns:a16="http://schemas.microsoft.com/office/drawing/2014/main" id="{0A9E2743-B06C-4772-809A-9DDB87F7E5F0}"/>
                </a:ext>
              </a:extLst>
            </p:cNvPr>
            <p:cNvSpPr>
              <a:spLocks/>
            </p:cNvSpPr>
            <p:nvPr/>
          </p:nvSpPr>
          <p:spPr bwMode="auto">
            <a:xfrm>
              <a:off x="4458" y="922"/>
              <a:ext cx="338" cy="32"/>
            </a:xfrm>
            <a:custGeom>
              <a:avLst/>
              <a:gdLst>
                <a:gd name="T0" fmla="*/ 0 w 338"/>
                <a:gd name="T1" fmla="*/ 32 h 32"/>
                <a:gd name="T2" fmla="*/ 33 w 338"/>
                <a:gd name="T3" fmla="*/ 0 h 32"/>
                <a:gd name="T4" fmla="*/ 338 w 338"/>
                <a:gd name="T5" fmla="*/ 0 h 32"/>
                <a:gd name="T6" fmla="*/ 304 w 338"/>
                <a:gd name="T7" fmla="*/ 32 h 32"/>
                <a:gd name="T8" fmla="*/ 0 w 338"/>
                <a:gd name="T9" fmla="*/ 32 h 32"/>
                <a:gd name="T10" fmla="*/ 0 60000 65536"/>
                <a:gd name="T11" fmla="*/ 0 60000 65536"/>
                <a:gd name="T12" fmla="*/ 0 60000 65536"/>
                <a:gd name="T13" fmla="*/ 0 60000 65536"/>
                <a:gd name="T14" fmla="*/ 0 60000 65536"/>
                <a:gd name="T15" fmla="*/ 0 w 338"/>
                <a:gd name="T16" fmla="*/ 0 h 32"/>
                <a:gd name="T17" fmla="*/ 338 w 338"/>
                <a:gd name="T18" fmla="*/ 32 h 32"/>
              </a:gdLst>
              <a:ahLst/>
              <a:cxnLst>
                <a:cxn ang="T10">
                  <a:pos x="T0" y="T1"/>
                </a:cxn>
                <a:cxn ang="T11">
                  <a:pos x="T2" y="T3"/>
                </a:cxn>
                <a:cxn ang="T12">
                  <a:pos x="T4" y="T5"/>
                </a:cxn>
                <a:cxn ang="T13">
                  <a:pos x="T6" y="T7"/>
                </a:cxn>
                <a:cxn ang="T14">
                  <a:pos x="T8" y="T9"/>
                </a:cxn>
              </a:cxnLst>
              <a:rect l="T15" t="T16" r="T17" b="T18"/>
              <a:pathLst>
                <a:path w="338" h="32">
                  <a:moveTo>
                    <a:pt x="0" y="32"/>
                  </a:moveTo>
                  <a:lnTo>
                    <a:pt x="33" y="0"/>
                  </a:lnTo>
                  <a:lnTo>
                    <a:pt x="338" y="0"/>
                  </a:lnTo>
                  <a:lnTo>
                    <a:pt x="304" y="32"/>
                  </a:lnTo>
                  <a:lnTo>
                    <a:pt x="0" y="3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433" name="Freeform 89">
              <a:extLst>
                <a:ext uri="{FF2B5EF4-FFF2-40B4-BE49-F238E27FC236}">
                  <a16:creationId xmlns:a16="http://schemas.microsoft.com/office/drawing/2014/main" id="{88368226-7263-417A-8CF1-7503AD69252B}"/>
                </a:ext>
              </a:extLst>
            </p:cNvPr>
            <p:cNvSpPr>
              <a:spLocks/>
            </p:cNvSpPr>
            <p:nvPr/>
          </p:nvSpPr>
          <p:spPr bwMode="auto">
            <a:xfrm>
              <a:off x="4458" y="922"/>
              <a:ext cx="338" cy="32"/>
            </a:xfrm>
            <a:custGeom>
              <a:avLst/>
              <a:gdLst>
                <a:gd name="T0" fmla="*/ 0 w 338"/>
                <a:gd name="T1" fmla="*/ 32 h 32"/>
                <a:gd name="T2" fmla="*/ 33 w 338"/>
                <a:gd name="T3" fmla="*/ 0 h 32"/>
                <a:gd name="T4" fmla="*/ 338 w 338"/>
                <a:gd name="T5" fmla="*/ 0 h 32"/>
                <a:gd name="T6" fmla="*/ 304 w 338"/>
                <a:gd name="T7" fmla="*/ 32 h 32"/>
                <a:gd name="T8" fmla="*/ 0 w 338"/>
                <a:gd name="T9" fmla="*/ 32 h 32"/>
                <a:gd name="T10" fmla="*/ 0 60000 65536"/>
                <a:gd name="T11" fmla="*/ 0 60000 65536"/>
                <a:gd name="T12" fmla="*/ 0 60000 65536"/>
                <a:gd name="T13" fmla="*/ 0 60000 65536"/>
                <a:gd name="T14" fmla="*/ 0 60000 65536"/>
                <a:gd name="T15" fmla="*/ 0 w 338"/>
                <a:gd name="T16" fmla="*/ 0 h 32"/>
                <a:gd name="T17" fmla="*/ 338 w 338"/>
                <a:gd name="T18" fmla="*/ 32 h 32"/>
              </a:gdLst>
              <a:ahLst/>
              <a:cxnLst>
                <a:cxn ang="T10">
                  <a:pos x="T0" y="T1"/>
                </a:cxn>
                <a:cxn ang="T11">
                  <a:pos x="T2" y="T3"/>
                </a:cxn>
                <a:cxn ang="T12">
                  <a:pos x="T4" y="T5"/>
                </a:cxn>
                <a:cxn ang="T13">
                  <a:pos x="T6" y="T7"/>
                </a:cxn>
                <a:cxn ang="T14">
                  <a:pos x="T8" y="T9"/>
                </a:cxn>
              </a:cxnLst>
              <a:rect l="T15" t="T16" r="T17" b="T18"/>
              <a:pathLst>
                <a:path w="338" h="32">
                  <a:moveTo>
                    <a:pt x="0" y="32"/>
                  </a:moveTo>
                  <a:lnTo>
                    <a:pt x="33" y="0"/>
                  </a:lnTo>
                  <a:lnTo>
                    <a:pt x="338" y="0"/>
                  </a:lnTo>
                  <a:lnTo>
                    <a:pt x="304" y="32"/>
                  </a:lnTo>
                  <a:lnTo>
                    <a:pt x="0" y="32"/>
                  </a:lnTo>
                  <a:close/>
                </a:path>
              </a:pathLst>
            </a:custGeom>
            <a:solidFill>
              <a:srgbClr val="C9C9B6"/>
            </a:solidFill>
            <a:ln w="3175">
              <a:solidFill>
                <a:srgbClr val="494936"/>
              </a:solidFill>
              <a:round/>
              <a:headEnd/>
              <a:tailEnd/>
            </a:ln>
          </p:spPr>
          <p:txBody>
            <a:bodyPr/>
            <a:lstStyle/>
            <a:p>
              <a:endParaRPr lang="zh-CN" altLang="en-US"/>
            </a:p>
          </p:txBody>
        </p:sp>
        <p:sp>
          <p:nvSpPr>
            <p:cNvPr id="142434" name="Rectangle 90">
              <a:extLst>
                <a:ext uri="{FF2B5EF4-FFF2-40B4-BE49-F238E27FC236}">
                  <a16:creationId xmlns:a16="http://schemas.microsoft.com/office/drawing/2014/main" id="{44027905-3023-4782-B9B9-400FA0223A62}"/>
                </a:ext>
              </a:extLst>
            </p:cNvPr>
            <p:cNvSpPr>
              <a:spLocks noChangeArrowheads="1"/>
            </p:cNvSpPr>
            <p:nvPr/>
          </p:nvSpPr>
          <p:spPr bwMode="auto">
            <a:xfrm>
              <a:off x="4459" y="955"/>
              <a:ext cx="305" cy="240"/>
            </a:xfrm>
            <a:prstGeom prst="rect">
              <a:avLst/>
            </a:prstGeom>
            <a:solidFill>
              <a:srgbClr val="B7B79D"/>
            </a:solidFill>
            <a:ln w="3175">
              <a:solidFill>
                <a:srgbClr val="494936"/>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2435" name="Rectangle 91">
              <a:extLst>
                <a:ext uri="{FF2B5EF4-FFF2-40B4-BE49-F238E27FC236}">
                  <a16:creationId xmlns:a16="http://schemas.microsoft.com/office/drawing/2014/main" id="{688C57D9-2F4C-4C67-AE8C-9F1B6C7F7983}"/>
                </a:ext>
              </a:extLst>
            </p:cNvPr>
            <p:cNvSpPr>
              <a:spLocks noChangeArrowheads="1"/>
            </p:cNvSpPr>
            <p:nvPr/>
          </p:nvSpPr>
          <p:spPr bwMode="auto">
            <a:xfrm>
              <a:off x="4485" y="986"/>
              <a:ext cx="252" cy="185"/>
            </a:xfrm>
            <a:prstGeom prst="rect">
              <a:avLst/>
            </a:prstGeom>
            <a:solidFill>
              <a:srgbClr val="FFFFFF"/>
            </a:solidFill>
            <a:ln w="3175">
              <a:solidFill>
                <a:srgbClr val="494936"/>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2436" name="Freeform 92">
              <a:extLst>
                <a:ext uri="{FF2B5EF4-FFF2-40B4-BE49-F238E27FC236}">
                  <a16:creationId xmlns:a16="http://schemas.microsoft.com/office/drawing/2014/main" id="{4819B62A-2A9C-453F-AD88-032D29AB55BC}"/>
                </a:ext>
              </a:extLst>
            </p:cNvPr>
            <p:cNvSpPr>
              <a:spLocks/>
            </p:cNvSpPr>
            <p:nvPr/>
          </p:nvSpPr>
          <p:spPr bwMode="auto">
            <a:xfrm>
              <a:off x="4762" y="922"/>
              <a:ext cx="34" cy="272"/>
            </a:xfrm>
            <a:custGeom>
              <a:avLst/>
              <a:gdLst>
                <a:gd name="T0" fmla="*/ 0 w 34"/>
                <a:gd name="T1" fmla="*/ 272 h 272"/>
                <a:gd name="T2" fmla="*/ 34 w 34"/>
                <a:gd name="T3" fmla="*/ 238 h 272"/>
                <a:gd name="T4" fmla="*/ 34 w 34"/>
                <a:gd name="T5" fmla="*/ 0 h 272"/>
                <a:gd name="T6" fmla="*/ 0 w 34"/>
                <a:gd name="T7" fmla="*/ 32 h 272"/>
                <a:gd name="T8" fmla="*/ 0 w 34"/>
                <a:gd name="T9" fmla="*/ 272 h 272"/>
                <a:gd name="T10" fmla="*/ 0 60000 65536"/>
                <a:gd name="T11" fmla="*/ 0 60000 65536"/>
                <a:gd name="T12" fmla="*/ 0 60000 65536"/>
                <a:gd name="T13" fmla="*/ 0 60000 65536"/>
                <a:gd name="T14" fmla="*/ 0 60000 65536"/>
                <a:gd name="T15" fmla="*/ 0 w 34"/>
                <a:gd name="T16" fmla="*/ 0 h 272"/>
                <a:gd name="T17" fmla="*/ 34 w 34"/>
                <a:gd name="T18" fmla="*/ 272 h 272"/>
              </a:gdLst>
              <a:ahLst/>
              <a:cxnLst>
                <a:cxn ang="T10">
                  <a:pos x="T0" y="T1"/>
                </a:cxn>
                <a:cxn ang="T11">
                  <a:pos x="T2" y="T3"/>
                </a:cxn>
                <a:cxn ang="T12">
                  <a:pos x="T4" y="T5"/>
                </a:cxn>
                <a:cxn ang="T13">
                  <a:pos x="T6" y="T7"/>
                </a:cxn>
                <a:cxn ang="T14">
                  <a:pos x="T8" y="T9"/>
                </a:cxn>
              </a:cxnLst>
              <a:rect l="T15" t="T16" r="T17" b="T18"/>
              <a:pathLst>
                <a:path w="34" h="272">
                  <a:moveTo>
                    <a:pt x="0" y="272"/>
                  </a:moveTo>
                  <a:lnTo>
                    <a:pt x="34" y="238"/>
                  </a:lnTo>
                  <a:lnTo>
                    <a:pt x="34" y="0"/>
                  </a:lnTo>
                  <a:lnTo>
                    <a:pt x="0" y="32"/>
                  </a:lnTo>
                  <a:lnTo>
                    <a:pt x="0" y="272"/>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437" name="Freeform 93">
              <a:extLst>
                <a:ext uri="{FF2B5EF4-FFF2-40B4-BE49-F238E27FC236}">
                  <a16:creationId xmlns:a16="http://schemas.microsoft.com/office/drawing/2014/main" id="{5B2D3F97-3DE5-4634-B928-799F179898AD}"/>
                </a:ext>
              </a:extLst>
            </p:cNvPr>
            <p:cNvSpPr>
              <a:spLocks/>
            </p:cNvSpPr>
            <p:nvPr/>
          </p:nvSpPr>
          <p:spPr bwMode="auto">
            <a:xfrm>
              <a:off x="4762" y="922"/>
              <a:ext cx="34" cy="272"/>
            </a:xfrm>
            <a:custGeom>
              <a:avLst/>
              <a:gdLst>
                <a:gd name="T0" fmla="*/ 0 w 34"/>
                <a:gd name="T1" fmla="*/ 272 h 272"/>
                <a:gd name="T2" fmla="*/ 34 w 34"/>
                <a:gd name="T3" fmla="*/ 238 h 272"/>
                <a:gd name="T4" fmla="*/ 34 w 34"/>
                <a:gd name="T5" fmla="*/ 0 h 272"/>
                <a:gd name="T6" fmla="*/ 0 w 34"/>
                <a:gd name="T7" fmla="*/ 32 h 272"/>
                <a:gd name="T8" fmla="*/ 0 w 34"/>
                <a:gd name="T9" fmla="*/ 272 h 272"/>
                <a:gd name="T10" fmla="*/ 0 60000 65536"/>
                <a:gd name="T11" fmla="*/ 0 60000 65536"/>
                <a:gd name="T12" fmla="*/ 0 60000 65536"/>
                <a:gd name="T13" fmla="*/ 0 60000 65536"/>
                <a:gd name="T14" fmla="*/ 0 60000 65536"/>
                <a:gd name="T15" fmla="*/ 0 w 34"/>
                <a:gd name="T16" fmla="*/ 0 h 272"/>
                <a:gd name="T17" fmla="*/ 34 w 34"/>
                <a:gd name="T18" fmla="*/ 272 h 272"/>
              </a:gdLst>
              <a:ahLst/>
              <a:cxnLst>
                <a:cxn ang="T10">
                  <a:pos x="T0" y="T1"/>
                </a:cxn>
                <a:cxn ang="T11">
                  <a:pos x="T2" y="T3"/>
                </a:cxn>
                <a:cxn ang="T12">
                  <a:pos x="T4" y="T5"/>
                </a:cxn>
                <a:cxn ang="T13">
                  <a:pos x="T6" y="T7"/>
                </a:cxn>
                <a:cxn ang="T14">
                  <a:pos x="T8" y="T9"/>
                </a:cxn>
              </a:cxnLst>
              <a:rect l="T15" t="T16" r="T17" b="T18"/>
              <a:pathLst>
                <a:path w="34" h="272">
                  <a:moveTo>
                    <a:pt x="0" y="272"/>
                  </a:moveTo>
                  <a:lnTo>
                    <a:pt x="34" y="238"/>
                  </a:lnTo>
                  <a:lnTo>
                    <a:pt x="34" y="0"/>
                  </a:lnTo>
                  <a:lnTo>
                    <a:pt x="0" y="32"/>
                  </a:lnTo>
                  <a:lnTo>
                    <a:pt x="0" y="272"/>
                  </a:lnTo>
                  <a:close/>
                </a:path>
              </a:pathLst>
            </a:custGeom>
            <a:solidFill>
              <a:srgbClr val="7A7A5A"/>
            </a:solidFill>
            <a:ln w="3175">
              <a:solidFill>
                <a:srgbClr val="494936"/>
              </a:solidFill>
              <a:round/>
              <a:headEnd/>
              <a:tailEnd/>
            </a:ln>
          </p:spPr>
          <p:txBody>
            <a:bodyPr/>
            <a:lstStyle/>
            <a:p>
              <a:endParaRPr lang="zh-CN" altLang="en-US"/>
            </a:p>
          </p:txBody>
        </p:sp>
      </p:grpSp>
      <p:grpSp>
        <p:nvGrpSpPr>
          <p:cNvPr id="142364" name="Group 94">
            <a:extLst>
              <a:ext uri="{FF2B5EF4-FFF2-40B4-BE49-F238E27FC236}">
                <a16:creationId xmlns:a16="http://schemas.microsoft.com/office/drawing/2014/main" id="{5AB08E1A-758C-402F-B0D0-27943DFFEC84}"/>
              </a:ext>
            </a:extLst>
          </p:cNvPr>
          <p:cNvGrpSpPr>
            <a:grpSpLocks/>
          </p:cNvGrpSpPr>
          <p:nvPr/>
        </p:nvGrpSpPr>
        <p:grpSpPr bwMode="auto">
          <a:xfrm>
            <a:off x="4486275" y="2163763"/>
            <a:ext cx="693738" cy="374650"/>
            <a:chOff x="1770" y="1251"/>
            <a:chExt cx="437" cy="236"/>
          </a:xfrm>
        </p:grpSpPr>
        <p:sp>
          <p:nvSpPr>
            <p:cNvPr id="142392" name="Oval 95">
              <a:extLst>
                <a:ext uri="{FF2B5EF4-FFF2-40B4-BE49-F238E27FC236}">
                  <a16:creationId xmlns:a16="http://schemas.microsoft.com/office/drawing/2014/main" id="{7F7753A2-188C-4181-8EB2-85759FADD4BB}"/>
                </a:ext>
              </a:extLst>
            </p:cNvPr>
            <p:cNvSpPr>
              <a:spLocks noChangeArrowheads="1"/>
            </p:cNvSpPr>
            <p:nvPr/>
          </p:nvSpPr>
          <p:spPr bwMode="auto">
            <a:xfrm>
              <a:off x="1771" y="1349"/>
              <a:ext cx="436" cy="138"/>
            </a:xfrm>
            <a:prstGeom prst="ellipse">
              <a:avLst/>
            </a:prstGeom>
            <a:solidFill>
              <a:srgbClr val="0078AA"/>
            </a:solidFill>
            <a:ln w="4763">
              <a:solidFill>
                <a:srgbClr val="AAE6FF"/>
              </a:solidFill>
              <a:round/>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2393" name="Rectangle 96">
              <a:extLst>
                <a:ext uri="{FF2B5EF4-FFF2-40B4-BE49-F238E27FC236}">
                  <a16:creationId xmlns:a16="http://schemas.microsoft.com/office/drawing/2014/main" id="{081CDD31-C13F-41D0-815F-BA3E98EB5322}"/>
                </a:ext>
              </a:extLst>
            </p:cNvPr>
            <p:cNvSpPr>
              <a:spLocks noChangeArrowheads="1"/>
            </p:cNvSpPr>
            <p:nvPr/>
          </p:nvSpPr>
          <p:spPr bwMode="auto">
            <a:xfrm>
              <a:off x="1770" y="1321"/>
              <a:ext cx="435" cy="9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2394" name="Rectangle 97">
              <a:extLst>
                <a:ext uri="{FF2B5EF4-FFF2-40B4-BE49-F238E27FC236}">
                  <a16:creationId xmlns:a16="http://schemas.microsoft.com/office/drawing/2014/main" id="{98E674F2-F61F-4EAB-B53B-8FEB71ADEDCB}"/>
                </a:ext>
              </a:extLst>
            </p:cNvPr>
            <p:cNvSpPr>
              <a:spLocks noChangeArrowheads="1"/>
            </p:cNvSpPr>
            <p:nvPr/>
          </p:nvSpPr>
          <p:spPr bwMode="auto">
            <a:xfrm>
              <a:off x="1770" y="1321"/>
              <a:ext cx="435" cy="9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2395" name="Oval 98">
              <a:extLst>
                <a:ext uri="{FF2B5EF4-FFF2-40B4-BE49-F238E27FC236}">
                  <a16:creationId xmlns:a16="http://schemas.microsoft.com/office/drawing/2014/main" id="{750936A7-3693-4180-A024-BA9D1F59A94B}"/>
                </a:ext>
              </a:extLst>
            </p:cNvPr>
            <p:cNvSpPr>
              <a:spLocks noChangeArrowheads="1"/>
            </p:cNvSpPr>
            <p:nvPr/>
          </p:nvSpPr>
          <p:spPr bwMode="auto">
            <a:xfrm>
              <a:off x="1771" y="1251"/>
              <a:ext cx="436" cy="138"/>
            </a:xfrm>
            <a:prstGeom prst="ellipse">
              <a:avLst/>
            </a:prstGeom>
            <a:solidFill>
              <a:srgbClr val="00B4FF"/>
            </a:solidFill>
            <a:ln w="4763">
              <a:solidFill>
                <a:srgbClr val="AAE6FF"/>
              </a:solidFill>
              <a:round/>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42396" name="Group 99">
              <a:extLst>
                <a:ext uri="{FF2B5EF4-FFF2-40B4-BE49-F238E27FC236}">
                  <a16:creationId xmlns:a16="http://schemas.microsoft.com/office/drawing/2014/main" id="{1BB18768-8CD6-4281-A20C-DA4B9F91A103}"/>
                </a:ext>
              </a:extLst>
            </p:cNvPr>
            <p:cNvGrpSpPr>
              <a:grpSpLocks/>
            </p:cNvGrpSpPr>
            <p:nvPr/>
          </p:nvGrpSpPr>
          <p:grpSpPr bwMode="auto">
            <a:xfrm>
              <a:off x="1836" y="1267"/>
              <a:ext cx="303" cy="106"/>
              <a:chOff x="1836" y="1267"/>
              <a:chExt cx="303" cy="106"/>
            </a:xfrm>
          </p:grpSpPr>
          <p:grpSp>
            <p:nvGrpSpPr>
              <p:cNvPr id="142399" name="Group 100">
                <a:extLst>
                  <a:ext uri="{FF2B5EF4-FFF2-40B4-BE49-F238E27FC236}">
                    <a16:creationId xmlns:a16="http://schemas.microsoft.com/office/drawing/2014/main" id="{EF3C8909-055B-44B5-893E-4D32F2DF2E37}"/>
                  </a:ext>
                </a:extLst>
              </p:cNvPr>
              <p:cNvGrpSpPr>
                <a:grpSpLocks/>
              </p:cNvGrpSpPr>
              <p:nvPr/>
            </p:nvGrpSpPr>
            <p:grpSpPr bwMode="auto">
              <a:xfrm>
                <a:off x="1836" y="1267"/>
                <a:ext cx="300" cy="103"/>
                <a:chOff x="1836" y="1267"/>
                <a:chExt cx="300" cy="103"/>
              </a:xfrm>
            </p:grpSpPr>
            <p:sp>
              <p:nvSpPr>
                <p:cNvPr id="142409" name="Freeform 101">
                  <a:extLst>
                    <a:ext uri="{FF2B5EF4-FFF2-40B4-BE49-F238E27FC236}">
                      <a16:creationId xmlns:a16="http://schemas.microsoft.com/office/drawing/2014/main" id="{080C6097-A47B-4102-AE96-485B02935CFE}"/>
                    </a:ext>
                  </a:extLst>
                </p:cNvPr>
                <p:cNvSpPr>
                  <a:spLocks/>
                </p:cNvSpPr>
                <p:nvPr/>
              </p:nvSpPr>
              <p:spPr bwMode="auto">
                <a:xfrm>
                  <a:off x="1993" y="1270"/>
                  <a:ext cx="143" cy="44"/>
                </a:xfrm>
                <a:custGeom>
                  <a:avLst/>
                  <a:gdLst>
                    <a:gd name="T0" fmla="*/ 0 w 143"/>
                    <a:gd name="T1" fmla="*/ 34 h 44"/>
                    <a:gd name="T2" fmla="*/ 32 w 143"/>
                    <a:gd name="T3" fmla="*/ 44 h 44"/>
                    <a:gd name="T4" fmla="*/ 109 w 143"/>
                    <a:gd name="T5" fmla="*/ 14 h 44"/>
                    <a:gd name="T6" fmla="*/ 143 w 143"/>
                    <a:gd name="T7" fmla="*/ 24 h 44"/>
                    <a:gd name="T8" fmla="*/ 125 w 143"/>
                    <a:gd name="T9" fmla="*/ 0 h 44"/>
                    <a:gd name="T10" fmla="*/ 34 w 143"/>
                    <a:gd name="T11" fmla="*/ 0 h 44"/>
                    <a:gd name="T12" fmla="*/ 72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2" y="44"/>
                      </a:lnTo>
                      <a:lnTo>
                        <a:pt x="109" y="14"/>
                      </a:lnTo>
                      <a:lnTo>
                        <a:pt x="143" y="24"/>
                      </a:lnTo>
                      <a:lnTo>
                        <a:pt x="125" y="0"/>
                      </a:lnTo>
                      <a:lnTo>
                        <a:pt x="34" y="0"/>
                      </a:lnTo>
                      <a:lnTo>
                        <a:pt x="72" y="7"/>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410" name="Freeform 102">
                  <a:extLst>
                    <a:ext uri="{FF2B5EF4-FFF2-40B4-BE49-F238E27FC236}">
                      <a16:creationId xmlns:a16="http://schemas.microsoft.com/office/drawing/2014/main" id="{9ECFF05D-FF55-49EA-AD98-5495217A2FFB}"/>
                    </a:ext>
                  </a:extLst>
                </p:cNvPr>
                <p:cNvSpPr>
                  <a:spLocks/>
                </p:cNvSpPr>
                <p:nvPr/>
              </p:nvSpPr>
              <p:spPr bwMode="auto">
                <a:xfrm>
                  <a:off x="1993" y="1270"/>
                  <a:ext cx="143" cy="44"/>
                </a:xfrm>
                <a:custGeom>
                  <a:avLst/>
                  <a:gdLst>
                    <a:gd name="T0" fmla="*/ 0 w 143"/>
                    <a:gd name="T1" fmla="*/ 34 h 44"/>
                    <a:gd name="T2" fmla="*/ 32 w 143"/>
                    <a:gd name="T3" fmla="*/ 44 h 44"/>
                    <a:gd name="T4" fmla="*/ 109 w 143"/>
                    <a:gd name="T5" fmla="*/ 14 h 44"/>
                    <a:gd name="T6" fmla="*/ 143 w 143"/>
                    <a:gd name="T7" fmla="*/ 24 h 44"/>
                    <a:gd name="T8" fmla="*/ 125 w 143"/>
                    <a:gd name="T9" fmla="*/ 0 h 44"/>
                    <a:gd name="T10" fmla="*/ 34 w 143"/>
                    <a:gd name="T11" fmla="*/ 0 h 44"/>
                    <a:gd name="T12" fmla="*/ 72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2" y="44"/>
                      </a:lnTo>
                      <a:lnTo>
                        <a:pt x="109" y="14"/>
                      </a:lnTo>
                      <a:lnTo>
                        <a:pt x="143" y="24"/>
                      </a:lnTo>
                      <a:lnTo>
                        <a:pt x="125" y="0"/>
                      </a:lnTo>
                      <a:lnTo>
                        <a:pt x="34" y="0"/>
                      </a:lnTo>
                      <a:lnTo>
                        <a:pt x="72" y="7"/>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411" name="Freeform 103">
                  <a:extLst>
                    <a:ext uri="{FF2B5EF4-FFF2-40B4-BE49-F238E27FC236}">
                      <a16:creationId xmlns:a16="http://schemas.microsoft.com/office/drawing/2014/main" id="{BF8CB6B6-02E2-4C50-9E4F-C441FAC5D69C}"/>
                    </a:ext>
                  </a:extLst>
                </p:cNvPr>
                <p:cNvSpPr>
                  <a:spLocks/>
                </p:cNvSpPr>
                <p:nvPr/>
              </p:nvSpPr>
              <p:spPr bwMode="auto">
                <a:xfrm>
                  <a:off x="1836" y="1321"/>
                  <a:ext cx="144" cy="47"/>
                </a:xfrm>
                <a:custGeom>
                  <a:avLst/>
                  <a:gdLst>
                    <a:gd name="T0" fmla="*/ 144 w 144"/>
                    <a:gd name="T1" fmla="*/ 10 h 47"/>
                    <a:gd name="T2" fmla="*/ 112 w 144"/>
                    <a:gd name="T3" fmla="*/ 0 h 47"/>
                    <a:gd name="T4" fmla="*/ 38 w 144"/>
                    <a:gd name="T5" fmla="*/ 30 h 47"/>
                    <a:gd name="T6" fmla="*/ 0 w 144"/>
                    <a:gd name="T7" fmla="*/ 20 h 47"/>
                    <a:gd name="T8" fmla="*/ 19 w 144"/>
                    <a:gd name="T9" fmla="*/ 47 h 47"/>
                    <a:gd name="T10" fmla="*/ 112 w 144"/>
                    <a:gd name="T11" fmla="*/ 47 h 47"/>
                    <a:gd name="T12" fmla="*/ 72 w 144"/>
                    <a:gd name="T13" fmla="*/ 37 h 47"/>
                    <a:gd name="T14" fmla="*/ 144 w 144"/>
                    <a:gd name="T15" fmla="*/ 10 h 47"/>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7"/>
                    <a:gd name="T26" fmla="*/ 144 w 144"/>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7">
                      <a:moveTo>
                        <a:pt x="144" y="10"/>
                      </a:moveTo>
                      <a:lnTo>
                        <a:pt x="112" y="0"/>
                      </a:lnTo>
                      <a:lnTo>
                        <a:pt x="38" y="30"/>
                      </a:lnTo>
                      <a:lnTo>
                        <a:pt x="0" y="20"/>
                      </a:lnTo>
                      <a:lnTo>
                        <a:pt x="19" y="47"/>
                      </a:lnTo>
                      <a:lnTo>
                        <a:pt x="112" y="47"/>
                      </a:lnTo>
                      <a:lnTo>
                        <a:pt x="72" y="37"/>
                      </a:lnTo>
                      <a:lnTo>
                        <a:pt x="144"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412" name="Freeform 104">
                  <a:extLst>
                    <a:ext uri="{FF2B5EF4-FFF2-40B4-BE49-F238E27FC236}">
                      <a16:creationId xmlns:a16="http://schemas.microsoft.com/office/drawing/2014/main" id="{D504412C-7C62-439E-A7F3-E0A43C1BE961}"/>
                    </a:ext>
                  </a:extLst>
                </p:cNvPr>
                <p:cNvSpPr>
                  <a:spLocks/>
                </p:cNvSpPr>
                <p:nvPr/>
              </p:nvSpPr>
              <p:spPr bwMode="auto">
                <a:xfrm>
                  <a:off x="1836" y="1321"/>
                  <a:ext cx="144" cy="47"/>
                </a:xfrm>
                <a:custGeom>
                  <a:avLst/>
                  <a:gdLst>
                    <a:gd name="T0" fmla="*/ 144 w 144"/>
                    <a:gd name="T1" fmla="*/ 10 h 47"/>
                    <a:gd name="T2" fmla="*/ 112 w 144"/>
                    <a:gd name="T3" fmla="*/ 0 h 47"/>
                    <a:gd name="T4" fmla="*/ 38 w 144"/>
                    <a:gd name="T5" fmla="*/ 30 h 47"/>
                    <a:gd name="T6" fmla="*/ 0 w 144"/>
                    <a:gd name="T7" fmla="*/ 20 h 47"/>
                    <a:gd name="T8" fmla="*/ 19 w 144"/>
                    <a:gd name="T9" fmla="*/ 47 h 47"/>
                    <a:gd name="T10" fmla="*/ 112 w 144"/>
                    <a:gd name="T11" fmla="*/ 47 h 47"/>
                    <a:gd name="T12" fmla="*/ 72 w 144"/>
                    <a:gd name="T13" fmla="*/ 37 h 47"/>
                    <a:gd name="T14" fmla="*/ 144 w 144"/>
                    <a:gd name="T15" fmla="*/ 10 h 47"/>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7"/>
                    <a:gd name="T26" fmla="*/ 144 w 144"/>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7">
                      <a:moveTo>
                        <a:pt x="144" y="10"/>
                      </a:moveTo>
                      <a:lnTo>
                        <a:pt x="112" y="0"/>
                      </a:lnTo>
                      <a:lnTo>
                        <a:pt x="38" y="30"/>
                      </a:lnTo>
                      <a:lnTo>
                        <a:pt x="0" y="20"/>
                      </a:lnTo>
                      <a:lnTo>
                        <a:pt x="19" y="47"/>
                      </a:lnTo>
                      <a:lnTo>
                        <a:pt x="112" y="47"/>
                      </a:lnTo>
                      <a:lnTo>
                        <a:pt x="72" y="37"/>
                      </a:lnTo>
                      <a:lnTo>
                        <a:pt x="144"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413" name="Freeform 105">
                  <a:extLst>
                    <a:ext uri="{FF2B5EF4-FFF2-40B4-BE49-F238E27FC236}">
                      <a16:creationId xmlns:a16="http://schemas.microsoft.com/office/drawing/2014/main" id="{CA0956E3-4109-4DA3-AAF9-3A628A9A0BC2}"/>
                    </a:ext>
                  </a:extLst>
                </p:cNvPr>
                <p:cNvSpPr>
                  <a:spLocks/>
                </p:cNvSpPr>
                <p:nvPr/>
              </p:nvSpPr>
              <p:spPr bwMode="auto">
                <a:xfrm>
                  <a:off x="1844" y="1267"/>
                  <a:ext cx="144" cy="44"/>
                </a:xfrm>
                <a:custGeom>
                  <a:avLst/>
                  <a:gdLst>
                    <a:gd name="T0" fmla="*/ 0 w 144"/>
                    <a:gd name="T1" fmla="*/ 10 h 44"/>
                    <a:gd name="T2" fmla="*/ 32 w 144"/>
                    <a:gd name="T3" fmla="*/ 0 h 44"/>
                    <a:gd name="T4" fmla="*/ 109 w 144"/>
                    <a:gd name="T5" fmla="*/ 27 h 44"/>
                    <a:gd name="T6" fmla="*/ 144 w 144"/>
                    <a:gd name="T7" fmla="*/ 20 h 44"/>
                    <a:gd name="T8" fmla="*/ 125 w 144"/>
                    <a:gd name="T9" fmla="*/ 44 h 44"/>
                    <a:gd name="T10" fmla="*/ 35 w 144"/>
                    <a:gd name="T11" fmla="*/ 44 h 44"/>
                    <a:gd name="T12" fmla="*/ 72 w 144"/>
                    <a:gd name="T13" fmla="*/ 37 h 44"/>
                    <a:gd name="T14" fmla="*/ 0 w 144"/>
                    <a:gd name="T15" fmla="*/ 10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0" y="10"/>
                      </a:moveTo>
                      <a:lnTo>
                        <a:pt x="32" y="0"/>
                      </a:lnTo>
                      <a:lnTo>
                        <a:pt x="109" y="27"/>
                      </a:lnTo>
                      <a:lnTo>
                        <a:pt x="144" y="20"/>
                      </a:lnTo>
                      <a:lnTo>
                        <a:pt x="125" y="44"/>
                      </a:lnTo>
                      <a:lnTo>
                        <a:pt x="35" y="44"/>
                      </a:lnTo>
                      <a:lnTo>
                        <a:pt x="72" y="37"/>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414" name="Freeform 106">
                  <a:extLst>
                    <a:ext uri="{FF2B5EF4-FFF2-40B4-BE49-F238E27FC236}">
                      <a16:creationId xmlns:a16="http://schemas.microsoft.com/office/drawing/2014/main" id="{040C76E0-EC57-4236-A4F1-E85CE6F23FCA}"/>
                    </a:ext>
                  </a:extLst>
                </p:cNvPr>
                <p:cNvSpPr>
                  <a:spLocks/>
                </p:cNvSpPr>
                <p:nvPr/>
              </p:nvSpPr>
              <p:spPr bwMode="auto">
                <a:xfrm>
                  <a:off x="1844" y="1267"/>
                  <a:ext cx="144" cy="44"/>
                </a:xfrm>
                <a:custGeom>
                  <a:avLst/>
                  <a:gdLst>
                    <a:gd name="T0" fmla="*/ 0 w 144"/>
                    <a:gd name="T1" fmla="*/ 10 h 44"/>
                    <a:gd name="T2" fmla="*/ 32 w 144"/>
                    <a:gd name="T3" fmla="*/ 0 h 44"/>
                    <a:gd name="T4" fmla="*/ 109 w 144"/>
                    <a:gd name="T5" fmla="*/ 27 h 44"/>
                    <a:gd name="T6" fmla="*/ 144 w 144"/>
                    <a:gd name="T7" fmla="*/ 20 h 44"/>
                    <a:gd name="T8" fmla="*/ 125 w 144"/>
                    <a:gd name="T9" fmla="*/ 44 h 44"/>
                    <a:gd name="T10" fmla="*/ 35 w 144"/>
                    <a:gd name="T11" fmla="*/ 44 h 44"/>
                    <a:gd name="T12" fmla="*/ 72 w 144"/>
                    <a:gd name="T13" fmla="*/ 37 h 44"/>
                    <a:gd name="T14" fmla="*/ 0 w 144"/>
                    <a:gd name="T15" fmla="*/ 10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0" y="10"/>
                      </a:moveTo>
                      <a:lnTo>
                        <a:pt x="32" y="0"/>
                      </a:lnTo>
                      <a:lnTo>
                        <a:pt x="109" y="27"/>
                      </a:lnTo>
                      <a:lnTo>
                        <a:pt x="144" y="20"/>
                      </a:lnTo>
                      <a:lnTo>
                        <a:pt x="125" y="44"/>
                      </a:lnTo>
                      <a:lnTo>
                        <a:pt x="35" y="44"/>
                      </a:lnTo>
                      <a:lnTo>
                        <a:pt x="72" y="37"/>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415" name="Freeform 107">
                  <a:extLst>
                    <a:ext uri="{FF2B5EF4-FFF2-40B4-BE49-F238E27FC236}">
                      <a16:creationId xmlns:a16="http://schemas.microsoft.com/office/drawing/2014/main" id="{2829722E-6B7C-4952-AA5F-702F5AEB3951}"/>
                    </a:ext>
                  </a:extLst>
                </p:cNvPr>
                <p:cNvSpPr>
                  <a:spLocks/>
                </p:cNvSpPr>
                <p:nvPr/>
              </p:nvSpPr>
              <p:spPr bwMode="auto">
                <a:xfrm>
                  <a:off x="1988" y="1326"/>
                  <a:ext cx="143" cy="44"/>
                </a:xfrm>
                <a:custGeom>
                  <a:avLst/>
                  <a:gdLst>
                    <a:gd name="T0" fmla="*/ 143 w 143"/>
                    <a:gd name="T1" fmla="*/ 34 h 44"/>
                    <a:gd name="T2" fmla="*/ 111 w 143"/>
                    <a:gd name="T3" fmla="*/ 44 h 44"/>
                    <a:gd name="T4" fmla="*/ 37 w 143"/>
                    <a:gd name="T5" fmla="*/ 15 h 44"/>
                    <a:gd name="T6" fmla="*/ 0 w 143"/>
                    <a:gd name="T7" fmla="*/ 25 h 44"/>
                    <a:gd name="T8" fmla="*/ 18 w 143"/>
                    <a:gd name="T9" fmla="*/ 0 h 44"/>
                    <a:gd name="T10" fmla="*/ 111 w 143"/>
                    <a:gd name="T11" fmla="*/ 0 h 44"/>
                    <a:gd name="T12" fmla="*/ 71 w 143"/>
                    <a:gd name="T13" fmla="*/ 7 h 44"/>
                    <a:gd name="T14" fmla="*/ 143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143" y="34"/>
                      </a:moveTo>
                      <a:lnTo>
                        <a:pt x="111" y="44"/>
                      </a:lnTo>
                      <a:lnTo>
                        <a:pt x="37" y="15"/>
                      </a:lnTo>
                      <a:lnTo>
                        <a:pt x="0" y="25"/>
                      </a:lnTo>
                      <a:lnTo>
                        <a:pt x="18" y="0"/>
                      </a:lnTo>
                      <a:lnTo>
                        <a:pt x="111" y="0"/>
                      </a:lnTo>
                      <a:lnTo>
                        <a:pt x="71" y="7"/>
                      </a:lnTo>
                      <a:lnTo>
                        <a:pt x="143"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416" name="Freeform 108">
                  <a:extLst>
                    <a:ext uri="{FF2B5EF4-FFF2-40B4-BE49-F238E27FC236}">
                      <a16:creationId xmlns:a16="http://schemas.microsoft.com/office/drawing/2014/main" id="{49F2C31D-AFDC-490A-8E2E-569C10510DCE}"/>
                    </a:ext>
                  </a:extLst>
                </p:cNvPr>
                <p:cNvSpPr>
                  <a:spLocks/>
                </p:cNvSpPr>
                <p:nvPr/>
              </p:nvSpPr>
              <p:spPr bwMode="auto">
                <a:xfrm>
                  <a:off x="1988" y="1326"/>
                  <a:ext cx="143" cy="44"/>
                </a:xfrm>
                <a:custGeom>
                  <a:avLst/>
                  <a:gdLst>
                    <a:gd name="T0" fmla="*/ 143 w 143"/>
                    <a:gd name="T1" fmla="*/ 34 h 44"/>
                    <a:gd name="T2" fmla="*/ 111 w 143"/>
                    <a:gd name="T3" fmla="*/ 44 h 44"/>
                    <a:gd name="T4" fmla="*/ 37 w 143"/>
                    <a:gd name="T5" fmla="*/ 15 h 44"/>
                    <a:gd name="T6" fmla="*/ 0 w 143"/>
                    <a:gd name="T7" fmla="*/ 25 h 44"/>
                    <a:gd name="T8" fmla="*/ 18 w 143"/>
                    <a:gd name="T9" fmla="*/ 0 h 44"/>
                    <a:gd name="T10" fmla="*/ 111 w 143"/>
                    <a:gd name="T11" fmla="*/ 0 h 44"/>
                    <a:gd name="T12" fmla="*/ 71 w 143"/>
                    <a:gd name="T13" fmla="*/ 7 h 44"/>
                    <a:gd name="T14" fmla="*/ 143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143" y="34"/>
                      </a:moveTo>
                      <a:lnTo>
                        <a:pt x="111" y="44"/>
                      </a:lnTo>
                      <a:lnTo>
                        <a:pt x="37" y="15"/>
                      </a:lnTo>
                      <a:lnTo>
                        <a:pt x="0" y="25"/>
                      </a:lnTo>
                      <a:lnTo>
                        <a:pt x="18" y="0"/>
                      </a:lnTo>
                      <a:lnTo>
                        <a:pt x="111" y="0"/>
                      </a:lnTo>
                      <a:lnTo>
                        <a:pt x="71" y="7"/>
                      </a:lnTo>
                      <a:lnTo>
                        <a:pt x="143"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2400" name="Group 109">
                <a:extLst>
                  <a:ext uri="{FF2B5EF4-FFF2-40B4-BE49-F238E27FC236}">
                    <a16:creationId xmlns:a16="http://schemas.microsoft.com/office/drawing/2014/main" id="{AB4F00E7-0AD7-4057-AFFD-8D28A360FC06}"/>
                  </a:ext>
                </a:extLst>
              </p:cNvPr>
              <p:cNvGrpSpPr>
                <a:grpSpLocks/>
              </p:cNvGrpSpPr>
              <p:nvPr/>
            </p:nvGrpSpPr>
            <p:grpSpPr bwMode="auto">
              <a:xfrm>
                <a:off x="1839" y="1270"/>
                <a:ext cx="300" cy="103"/>
                <a:chOff x="1839" y="1270"/>
                <a:chExt cx="300" cy="103"/>
              </a:xfrm>
            </p:grpSpPr>
            <p:sp>
              <p:nvSpPr>
                <p:cNvPr id="142401" name="Freeform 110">
                  <a:extLst>
                    <a:ext uri="{FF2B5EF4-FFF2-40B4-BE49-F238E27FC236}">
                      <a16:creationId xmlns:a16="http://schemas.microsoft.com/office/drawing/2014/main" id="{7E303F4B-EB2B-4E27-A786-178DB4A6718F}"/>
                    </a:ext>
                  </a:extLst>
                </p:cNvPr>
                <p:cNvSpPr>
                  <a:spLocks/>
                </p:cNvSpPr>
                <p:nvPr/>
              </p:nvSpPr>
              <p:spPr bwMode="auto">
                <a:xfrm>
                  <a:off x="1996" y="1272"/>
                  <a:ext cx="143" cy="44"/>
                </a:xfrm>
                <a:custGeom>
                  <a:avLst/>
                  <a:gdLst>
                    <a:gd name="T0" fmla="*/ 0 w 143"/>
                    <a:gd name="T1" fmla="*/ 34 h 44"/>
                    <a:gd name="T2" fmla="*/ 31 w 143"/>
                    <a:gd name="T3" fmla="*/ 44 h 44"/>
                    <a:gd name="T4" fmla="*/ 108 w 143"/>
                    <a:gd name="T5" fmla="*/ 15 h 44"/>
                    <a:gd name="T6" fmla="*/ 143 w 143"/>
                    <a:gd name="T7" fmla="*/ 25 h 44"/>
                    <a:gd name="T8" fmla="*/ 124 w 143"/>
                    <a:gd name="T9" fmla="*/ 0 h 44"/>
                    <a:gd name="T10" fmla="*/ 34 w 143"/>
                    <a:gd name="T11" fmla="*/ 0 h 44"/>
                    <a:gd name="T12" fmla="*/ 71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1" y="44"/>
                      </a:lnTo>
                      <a:lnTo>
                        <a:pt x="108" y="15"/>
                      </a:lnTo>
                      <a:lnTo>
                        <a:pt x="143" y="25"/>
                      </a:lnTo>
                      <a:lnTo>
                        <a:pt x="124" y="0"/>
                      </a:lnTo>
                      <a:lnTo>
                        <a:pt x="34" y="0"/>
                      </a:lnTo>
                      <a:lnTo>
                        <a:pt x="71" y="7"/>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402" name="Freeform 111">
                  <a:extLst>
                    <a:ext uri="{FF2B5EF4-FFF2-40B4-BE49-F238E27FC236}">
                      <a16:creationId xmlns:a16="http://schemas.microsoft.com/office/drawing/2014/main" id="{7CB32B1B-075C-4CAD-93AA-CF3A21A2559A}"/>
                    </a:ext>
                  </a:extLst>
                </p:cNvPr>
                <p:cNvSpPr>
                  <a:spLocks/>
                </p:cNvSpPr>
                <p:nvPr/>
              </p:nvSpPr>
              <p:spPr bwMode="auto">
                <a:xfrm>
                  <a:off x="1996" y="1272"/>
                  <a:ext cx="143" cy="44"/>
                </a:xfrm>
                <a:custGeom>
                  <a:avLst/>
                  <a:gdLst>
                    <a:gd name="T0" fmla="*/ 0 w 143"/>
                    <a:gd name="T1" fmla="*/ 34 h 44"/>
                    <a:gd name="T2" fmla="*/ 31 w 143"/>
                    <a:gd name="T3" fmla="*/ 44 h 44"/>
                    <a:gd name="T4" fmla="*/ 108 w 143"/>
                    <a:gd name="T5" fmla="*/ 15 h 44"/>
                    <a:gd name="T6" fmla="*/ 143 w 143"/>
                    <a:gd name="T7" fmla="*/ 25 h 44"/>
                    <a:gd name="T8" fmla="*/ 124 w 143"/>
                    <a:gd name="T9" fmla="*/ 0 h 44"/>
                    <a:gd name="T10" fmla="*/ 34 w 143"/>
                    <a:gd name="T11" fmla="*/ 0 h 44"/>
                    <a:gd name="T12" fmla="*/ 71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1" y="44"/>
                      </a:lnTo>
                      <a:lnTo>
                        <a:pt x="108" y="15"/>
                      </a:lnTo>
                      <a:lnTo>
                        <a:pt x="143" y="25"/>
                      </a:lnTo>
                      <a:lnTo>
                        <a:pt x="124" y="0"/>
                      </a:lnTo>
                      <a:lnTo>
                        <a:pt x="34" y="0"/>
                      </a:lnTo>
                      <a:lnTo>
                        <a:pt x="71" y="7"/>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403" name="Freeform 112">
                  <a:extLst>
                    <a:ext uri="{FF2B5EF4-FFF2-40B4-BE49-F238E27FC236}">
                      <a16:creationId xmlns:a16="http://schemas.microsoft.com/office/drawing/2014/main" id="{127F2A56-BEAB-4B8E-AF49-3B2356BAC7A9}"/>
                    </a:ext>
                  </a:extLst>
                </p:cNvPr>
                <p:cNvSpPr>
                  <a:spLocks/>
                </p:cNvSpPr>
                <p:nvPr/>
              </p:nvSpPr>
              <p:spPr bwMode="auto">
                <a:xfrm>
                  <a:off x="1839" y="1324"/>
                  <a:ext cx="143" cy="46"/>
                </a:xfrm>
                <a:custGeom>
                  <a:avLst/>
                  <a:gdLst>
                    <a:gd name="T0" fmla="*/ 143 w 143"/>
                    <a:gd name="T1" fmla="*/ 9 h 46"/>
                    <a:gd name="T2" fmla="*/ 112 w 143"/>
                    <a:gd name="T3" fmla="*/ 0 h 46"/>
                    <a:gd name="T4" fmla="*/ 37 w 143"/>
                    <a:gd name="T5" fmla="*/ 29 h 46"/>
                    <a:gd name="T6" fmla="*/ 0 w 143"/>
                    <a:gd name="T7" fmla="*/ 19 h 46"/>
                    <a:gd name="T8" fmla="*/ 19 w 143"/>
                    <a:gd name="T9" fmla="*/ 46 h 46"/>
                    <a:gd name="T10" fmla="*/ 112 w 143"/>
                    <a:gd name="T11" fmla="*/ 46 h 46"/>
                    <a:gd name="T12" fmla="*/ 72 w 143"/>
                    <a:gd name="T13" fmla="*/ 36 h 46"/>
                    <a:gd name="T14" fmla="*/ 143 w 143"/>
                    <a:gd name="T15" fmla="*/ 9 h 46"/>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6"/>
                    <a:gd name="T26" fmla="*/ 143 w 143"/>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6">
                      <a:moveTo>
                        <a:pt x="143" y="9"/>
                      </a:moveTo>
                      <a:lnTo>
                        <a:pt x="112" y="0"/>
                      </a:lnTo>
                      <a:lnTo>
                        <a:pt x="37" y="29"/>
                      </a:lnTo>
                      <a:lnTo>
                        <a:pt x="0" y="19"/>
                      </a:lnTo>
                      <a:lnTo>
                        <a:pt x="19" y="46"/>
                      </a:lnTo>
                      <a:lnTo>
                        <a:pt x="112" y="46"/>
                      </a:lnTo>
                      <a:lnTo>
                        <a:pt x="72" y="36"/>
                      </a:ln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404" name="Freeform 113">
                  <a:extLst>
                    <a:ext uri="{FF2B5EF4-FFF2-40B4-BE49-F238E27FC236}">
                      <a16:creationId xmlns:a16="http://schemas.microsoft.com/office/drawing/2014/main" id="{BE28D4C5-55DC-4D6C-9617-2BF080AFEE17}"/>
                    </a:ext>
                  </a:extLst>
                </p:cNvPr>
                <p:cNvSpPr>
                  <a:spLocks/>
                </p:cNvSpPr>
                <p:nvPr/>
              </p:nvSpPr>
              <p:spPr bwMode="auto">
                <a:xfrm>
                  <a:off x="1839" y="1324"/>
                  <a:ext cx="143" cy="46"/>
                </a:xfrm>
                <a:custGeom>
                  <a:avLst/>
                  <a:gdLst>
                    <a:gd name="T0" fmla="*/ 143 w 143"/>
                    <a:gd name="T1" fmla="*/ 9 h 46"/>
                    <a:gd name="T2" fmla="*/ 112 w 143"/>
                    <a:gd name="T3" fmla="*/ 0 h 46"/>
                    <a:gd name="T4" fmla="*/ 37 w 143"/>
                    <a:gd name="T5" fmla="*/ 29 h 46"/>
                    <a:gd name="T6" fmla="*/ 0 w 143"/>
                    <a:gd name="T7" fmla="*/ 19 h 46"/>
                    <a:gd name="T8" fmla="*/ 19 w 143"/>
                    <a:gd name="T9" fmla="*/ 46 h 46"/>
                    <a:gd name="T10" fmla="*/ 112 w 143"/>
                    <a:gd name="T11" fmla="*/ 46 h 46"/>
                    <a:gd name="T12" fmla="*/ 72 w 143"/>
                    <a:gd name="T13" fmla="*/ 36 h 46"/>
                    <a:gd name="T14" fmla="*/ 143 w 143"/>
                    <a:gd name="T15" fmla="*/ 9 h 46"/>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6"/>
                    <a:gd name="T26" fmla="*/ 143 w 143"/>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6">
                      <a:moveTo>
                        <a:pt x="143" y="9"/>
                      </a:moveTo>
                      <a:lnTo>
                        <a:pt x="112" y="0"/>
                      </a:lnTo>
                      <a:lnTo>
                        <a:pt x="37" y="29"/>
                      </a:lnTo>
                      <a:lnTo>
                        <a:pt x="0" y="19"/>
                      </a:lnTo>
                      <a:lnTo>
                        <a:pt x="19" y="46"/>
                      </a:lnTo>
                      <a:lnTo>
                        <a:pt x="112" y="46"/>
                      </a:lnTo>
                      <a:lnTo>
                        <a:pt x="72" y="36"/>
                      </a:ln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405" name="Freeform 114">
                  <a:extLst>
                    <a:ext uri="{FF2B5EF4-FFF2-40B4-BE49-F238E27FC236}">
                      <a16:creationId xmlns:a16="http://schemas.microsoft.com/office/drawing/2014/main" id="{7B15001D-FFDF-4E3E-A3D4-15E9B3E20199}"/>
                    </a:ext>
                  </a:extLst>
                </p:cNvPr>
                <p:cNvSpPr>
                  <a:spLocks/>
                </p:cNvSpPr>
                <p:nvPr/>
              </p:nvSpPr>
              <p:spPr bwMode="auto">
                <a:xfrm>
                  <a:off x="1847" y="1270"/>
                  <a:ext cx="143" cy="44"/>
                </a:xfrm>
                <a:custGeom>
                  <a:avLst/>
                  <a:gdLst>
                    <a:gd name="T0" fmla="*/ 0 w 143"/>
                    <a:gd name="T1" fmla="*/ 9 h 44"/>
                    <a:gd name="T2" fmla="*/ 32 w 143"/>
                    <a:gd name="T3" fmla="*/ 0 h 44"/>
                    <a:gd name="T4" fmla="*/ 109 w 143"/>
                    <a:gd name="T5" fmla="*/ 27 h 44"/>
                    <a:gd name="T6" fmla="*/ 143 w 143"/>
                    <a:gd name="T7" fmla="*/ 19 h 44"/>
                    <a:gd name="T8" fmla="*/ 125 w 143"/>
                    <a:gd name="T9" fmla="*/ 44 h 44"/>
                    <a:gd name="T10" fmla="*/ 34 w 143"/>
                    <a:gd name="T11" fmla="*/ 44 h 44"/>
                    <a:gd name="T12" fmla="*/ 72 w 143"/>
                    <a:gd name="T13" fmla="*/ 36 h 44"/>
                    <a:gd name="T14" fmla="*/ 0 w 143"/>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9"/>
                      </a:moveTo>
                      <a:lnTo>
                        <a:pt x="32" y="0"/>
                      </a:lnTo>
                      <a:lnTo>
                        <a:pt x="109" y="27"/>
                      </a:lnTo>
                      <a:lnTo>
                        <a:pt x="143" y="19"/>
                      </a:lnTo>
                      <a:lnTo>
                        <a:pt x="125" y="44"/>
                      </a:lnTo>
                      <a:lnTo>
                        <a:pt x="34" y="44"/>
                      </a:lnTo>
                      <a:lnTo>
                        <a:pt x="72" y="36"/>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406" name="Freeform 115">
                  <a:extLst>
                    <a:ext uri="{FF2B5EF4-FFF2-40B4-BE49-F238E27FC236}">
                      <a16:creationId xmlns:a16="http://schemas.microsoft.com/office/drawing/2014/main" id="{C7667C4D-C92E-4557-B4B7-29FC3C7AD80D}"/>
                    </a:ext>
                  </a:extLst>
                </p:cNvPr>
                <p:cNvSpPr>
                  <a:spLocks/>
                </p:cNvSpPr>
                <p:nvPr/>
              </p:nvSpPr>
              <p:spPr bwMode="auto">
                <a:xfrm>
                  <a:off x="1847" y="1270"/>
                  <a:ext cx="143" cy="44"/>
                </a:xfrm>
                <a:custGeom>
                  <a:avLst/>
                  <a:gdLst>
                    <a:gd name="T0" fmla="*/ 0 w 143"/>
                    <a:gd name="T1" fmla="*/ 9 h 44"/>
                    <a:gd name="T2" fmla="*/ 32 w 143"/>
                    <a:gd name="T3" fmla="*/ 0 h 44"/>
                    <a:gd name="T4" fmla="*/ 109 w 143"/>
                    <a:gd name="T5" fmla="*/ 27 h 44"/>
                    <a:gd name="T6" fmla="*/ 143 w 143"/>
                    <a:gd name="T7" fmla="*/ 19 h 44"/>
                    <a:gd name="T8" fmla="*/ 125 w 143"/>
                    <a:gd name="T9" fmla="*/ 44 h 44"/>
                    <a:gd name="T10" fmla="*/ 34 w 143"/>
                    <a:gd name="T11" fmla="*/ 44 h 44"/>
                    <a:gd name="T12" fmla="*/ 72 w 143"/>
                    <a:gd name="T13" fmla="*/ 36 h 44"/>
                    <a:gd name="T14" fmla="*/ 0 w 143"/>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9"/>
                      </a:moveTo>
                      <a:lnTo>
                        <a:pt x="32" y="0"/>
                      </a:lnTo>
                      <a:lnTo>
                        <a:pt x="109" y="27"/>
                      </a:lnTo>
                      <a:lnTo>
                        <a:pt x="143" y="19"/>
                      </a:lnTo>
                      <a:lnTo>
                        <a:pt x="125" y="44"/>
                      </a:lnTo>
                      <a:lnTo>
                        <a:pt x="34" y="44"/>
                      </a:lnTo>
                      <a:lnTo>
                        <a:pt x="72" y="36"/>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407" name="Freeform 116">
                  <a:extLst>
                    <a:ext uri="{FF2B5EF4-FFF2-40B4-BE49-F238E27FC236}">
                      <a16:creationId xmlns:a16="http://schemas.microsoft.com/office/drawing/2014/main" id="{778481DB-9924-4781-BB53-BFDE54B379C1}"/>
                    </a:ext>
                  </a:extLst>
                </p:cNvPr>
                <p:cNvSpPr>
                  <a:spLocks/>
                </p:cNvSpPr>
                <p:nvPr/>
              </p:nvSpPr>
              <p:spPr bwMode="auto">
                <a:xfrm>
                  <a:off x="1990" y="1329"/>
                  <a:ext cx="144" cy="44"/>
                </a:xfrm>
                <a:custGeom>
                  <a:avLst/>
                  <a:gdLst>
                    <a:gd name="T0" fmla="*/ 144 w 144"/>
                    <a:gd name="T1" fmla="*/ 34 h 44"/>
                    <a:gd name="T2" fmla="*/ 112 w 144"/>
                    <a:gd name="T3" fmla="*/ 44 h 44"/>
                    <a:gd name="T4" fmla="*/ 37 w 144"/>
                    <a:gd name="T5" fmla="*/ 14 h 44"/>
                    <a:gd name="T6" fmla="*/ 0 w 144"/>
                    <a:gd name="T7" fmla="*/ 24 h 44"/>
                    <a:gd name="T8" fmla="*/ 19 w 144"/>
                    <a:gd name="T9" fmla="*/ 0 h 44"/>
                    <a:gd name="T10" fmla="*/ 112 w 144"/>
                    <a:gd name="T11" fmla="*/ 0 h 44"/>
                    <a:gd name="T12" fmla="*/ 72 w 144"/>
                    <a:gd name="T13" fmla="*/ 7 h 44"/>
                    <a:gd name="T14" fmla="*/ 144 w 144"/>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144" y="34"/>
                      </a:moveTo>
                      <a:lnTo>
                        <a:pt x="112" y="44"/>
                      </a:lnTo>
                      <a:lnTo>
                        <a:pt x="37" y="14"/>
                      </a:lnTo>
                      <a:lnTo>
                        <a:pt x="0" y="24"/>
                      </a:lnTo>
                      <a:lnTo>
                        <a:pt x="19" y="0"/>
                      </a:lnTo>
                      <a:lnTo>
                        <a:pt x="112" y="0"/>
                      </a:lnTo>
                      <a:lnTo>
                        <a:pt x="72" y="7"/>
                      </a:lnTo>
                      <a:lnTo>
                        <a:pt x="14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408" name="Freeform 117">
                  <a:extLst>
                    <a:ext uri="{FF2B5EF4-FFF2-40B4-BE49-F238E27FC236}">
                      <a16:creationId xmlns:a16="http://schemas.microsoft.com/office/drawing/2014/main" id="{C5DE7AE7-6B18-4143-9A78-C82FDB70C17D}"/>
                    </a:ext>
                  </a:extLst>
                </p:cNvPr>
                <p:cNvSpPr>
                  <a:spLocks/>
                </p:cNvSpPr>
                <p:nvPr/>
              </p:nvSpPr>
              <p:spPr bwMode="auto">
                <a:xfrm>
                  <a:off x="1990" y="1329"/>
                  <a:ext cx="144" cy="44"/>
                </a:xfrm>
                <a:custGeom>
                  <a:avLst/>
                  <a:gdLst>
                    <a:gd name="T0" fmla="*/ 144 w 144"/>
                    <a:gd name="T1" fmla="*/ 34 h 44"/>
                    <a:gd name="T2" fmla="*/ 112 w 144"/>
                    <a:gd name="T3" fmla="*/ 44 h 44"/>
                    <a:gd name="T4" fmla="*/ 37 w 144"/>
                    <a:gd name="T5" fmla="*/ 14 h 44"/>
                    <a:gd name="T6" fmla="*/ 0 w 144"/>
                    <a:gd name="T7" fmla="*/ 24 h 44"/>
                    <a:gd name="T8" fmla="*/ 19 w 144"/>
                    <a:gd name="T9" fmla="*/ 0 h 44"/>
                    <a:gd name="T10" fmla="*/ 112 w 144"/>
                    <a:gd name="T11" fmla="*/ 0 h 44"/>
                    <a:gd name="T12" fmla="*/ 72 w 144"/>
                    <a:gd name="T13" fmla="*/ 7 h 44"/>
                    <a:gd name="T14" fmla="*/ 144 w 144"/>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144" y="34"/>
                      </a:moveTo>
                      <a:lnTo>
                        <a:pt x="112" y="44"/>
                      </a:lnTo>
                      <a:lnTo>
                        <a:pt x="37" y="14"/>
                      </a:lnTo>
                      <a:lnTo>
                        <a:pt x="0" y="24"/>
                      </a:lnTo>
                      <a:lnTo>
                        <a:pt x="19" y="0"/>
                      </a:lnTo>
                      <a:lnTo>
                        <a:pt x="112" y="0"/>
                      </a:lnTo>
                      <a:lnTo>
                        <a:pt x="72" y="7"/>
                      </a:lnTo>
                      <a:lnTo>
                        <a:pt x="14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142397" name="Line 118">
              <a:extLst>
                <a:ext uri="{FF2B5EF4-FFF2-40B4-BE49-F238E27FC236}">
                  <a16:creationId xmlns:a16="http://schemas.microsoft.com/office/drawing/2014/main" id="{95A12C6D-2269-4136-ACB3-DB990B9B78E4}"/>
                </a:ext>
              </a:extLst>
            </p:cNvPr>
            <p:cNvSpPr>
              <a:spLocks noChangeShapeType="1"/>
            </p:cNvSpPr>
            <p:nvPr/>
          </p:nvSpPr>
          <p:spPr bwMode="auto">
            <a:xfrm>
              <a:off x="1770" y="1319"/>
              <a:ext cx="1" cy="9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398" name="Line 119">
              <a:extLst>
                <a:ext uri="{FF2B5EF4-FFF2-40B4-BE49-F238E27FC236}">
                  <a16:creationId xmlns:a16="http://schemas.microsoft.com/office/drawing/2014/main" id="{CF090E52-CBAB-4B77-AE40-8F89AB60CEF1}"/>
                </a:ext>
              </a:extLst>
            </p:cNvPr>
            <p:cNvSpPr>
              <a:spLocks noChangeShapeType="1"/>
            </p:cNvSpPr>
            <p:nvPr/>
          </p:nvSpPr>
          <p:spPr bwMode="auto">
            <a:xfrm>
              <a:off x="2205" y="1319"/>
              <a:ext cx="1" cy="9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2365" name="Group 120">
            <a:extLst>
              <a:ext uri="{FF2B5EF4-FFF2-40B4-BE49-F238E27FC236}">
                <a16:creationId xmlns:a16="http://schemas.microsoft.com/office/drawing/2014/main" id="{24B60547-4430-4D6C-BB72-F8ED9A531617}"/>
              </a:ext>
            </a:extLst>
          </p:cNvPr>
          <p:cNvGrpSpPr>
            <a:grpSpLocks/>
          </p:cNvGrpSpPr>
          <p:nvPr/>
        </p:nvGrpSpPr>
        <p:grpSpPr bwMode="auto">
          <a:xfrm>
            <a:off x="7343775" y="2159000"/>
            <a:ext cx="693738" cy="374650"/>
            <a:chOff x="3570" y="1248"/>
            <a:chExt cx="437" cy="236"/>
          </a:xfrm>
        </p:grpSpPr>
        <p:sp>
          <p:nvSpPr>
            <p:cNvPr id="142367" name="Oval 121">
              <a:extLst>
                <a:ext uri="{FF2B5EF4-FFF2-40B4-BE49-F238E27FC236}">
                  <a16:creationId xmlns:a16="http://schemas.microsoft.com/office/drawing/2014/main" id="{2D325AF3-6388-46E3-A643-F39769E9A92C}"/>
                </a:ext>
              </a:extLst>
            </p:cNvPr>
            <p:cNvSpPr>
              <a:spLocks noChangeArrowheads="1"/>
            </p:cNvSpPr>
            <p:nvPr/>
          </p:nvSpPr>
          <p:spPr bwMode="auto">
            <a:xfrm>
              <a:off x="3571" y="1346"/>
              <a:ext cx="436" cy="138"/>
            </a:xfrm>
            <a:prstGeom prst="ellipse">
              <a:avLst/>
            </a:prstGeom>
            <a:solidFill>
              <a:srgbClr val="0078AA"/>
            </a:solidFill>
            <a:ln w="4763">
              <a:solidFill>
                <a:srgbClr val="AAE6FF"/>
              </a:solidFill>
              <a:round/>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2368" name="Rectangle 122">
              <a:extLst>
                <a:ext uri="{FF2B5EF4-FFF2-40B4-BE49-F238E27FC236}">
                  <a16:creationId xmlns:a16="http://schemas.microsoft.com/office/drawing/2014/main" id="{7D624AC3-3238-4BAA-A2F0-CEFF29D5802B}"/>
                </a:ext>
              </a:extLst>
            </p:cNvPr>
            <p:cNvSpPr>
              <a:spLocks noChangeArrowheads="1"/>
            </p:cNvSpPr>
            <p:nvPr/>
          </p:nvSpPr>
          <p:spPr bwMode="auto">
            <a:xfrm>
              <a:off x="3570" y="1318"/>
              <a:ext cx="435" cy="9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2369" name="Rectangle 123">
              <a:extLst>
                <a:ext uri="{FF2B5EF4-FFF2-40B4-BE49-F238E27FC236}">
                  <a16:creationId xmlns:a16="http://schemas.microsoft.com/office/drawing/2014/main" id="{F812C3BE-19A6-4758-82D3-39D84C470781}"/>
                </a:ext>
              </a:extLst>
            </p:cNvPr>
            <p:cNvSpPr>
              <a:spLocks noChangeArrowheads="1"/>
            </p:cNvSpPr>
            <p:nvPr/>
          </p:nvSpPr>
          <p:spPr bwMode="auto">
            <a:xfrm>
              <a:off x="3570" y="1318"/>
              <a:ext cx="435" cy="9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2370" name="Oval 124">
              <a:extLst>
                <a:ext uri="{FF2B5EF4-FFF2-40B4-BE49-F238E27FC236}">
                  <a16:creationId xmlns:a16="http://schemas.microsoft.com/office/drawing/2014/main" id="{39158AAD-6382-46D9-89D7-D4EB90A33BDE}"/>
                </a:ext>
              </a:extLst>
            </p:cNvPr>
            <p:cNvSpPr>
              <a:spLocks noChangeArrowheads="1"/>
            </p:cNvSpPr>
            <p:nvPr/>
          </p:nvSpPr>
          <p:spPr bwMode="auto">
            <a:xfrm>
              <a:off x="3571" y="1248"/>
              <a:ext cx="436" cy="138"/>
            </a:xfrm>
            <a:prstGeom prst="ellipse">
              <a:avLst/>
            </a:prstGeom>
            <a:solidFill>
              <a:srgbClr val="00B4FF"/>
            </a:solidFill>
            <a:ln w="4763">
              <a:solidFill>
                <a:srgbClr val="AAE6FF"/>
              </a:solidFill>
              <a:round/>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42371" name="Group 125">
              <a:extLst>
                <a:ext uri="{FF2B5EF4-FFF2-40B4-BE49-F238E27FC236}">
                  <a16:creationId xmlns:a16="http://schemas.microsoft.com/office/drawing/2014/main" id="{D6CACFC5-6109-4CA8-A181-E300AF108882}"/>
                </a:ext>
              </a:extLst>
            </p:cNvPr>
            <p:cNvGrpSpPr>
              <a:grpSpLocks/>
            </p:cNvGrpSpPr>
            <p:nvPr/>
          </p:nvGrpSpPr>
          <p:grpSpPr bwMode="auto">
            <a:xfrm>
              <a:off x="3636" y="1264"/>
              <a:ext cx="303" cy="106"/>
              <a:chOff x="3636" y="1264"/>
              <a:chExt cx="303" cy="106"/>
            </a:xfrm>
          </p:grpSpPr>
          <p:grpSp>
            <p:nvGrpSpPr>
              <p:cNvPr id="142374" name="Group 126">
                <a:extLst>
                  <a:ext uri="{FF2B5EF4-FFF2-40B4-BE49-F238E27FC236}">
                    <a16:creationId xmlns:a16="http://schemas.microsoft.com/office/drawing/2014/main" id="{AC3ECC12-2BFE-49BE-994A-AD47CB27E4BC}"/>
                  </a:ext>
                </a:extLst>
              </p:cNvPr>
              <p:cNvGrpSpPr>
                <a:grpSpLocks/>
              </p:cNvGrpSpPr>
              <p:nvPr/>
            </p:nvGrpSpPr>
            <p:grpSpPr bwMode="auto">
              <a:xfrm>
                <a:off x="3636" y="1264"/>
                <a:ext cx="300" cy="103"/>
                <a:chOff x="3636" y="1264"/>
                <a:chExt cx="300" cy="103"/>
              </a:xfrm>
            </p:grpSpPr>
            <p:sp>
              <p:nvSpPr>
                <p:cNvPr id="142384" name="Freeform 127">
                  <a:extLst>
                    <a:ext uri="{FF2B5EF4-FFF2-40B4-BE49-F238E27FC236}">
                      <a16:creationId xmlns:a16="http://schemas.microsoft.com/office/drawing/2014/main" id="{A1B6A828-49C3-433E-96B4-18DC3DDB87A4}"/>
                    </a:ext>
                  </a:extLst>
                </p:cNvPr>
                <p:cNvSpPr>
                  <a:spLocks/>
                </p:cNvSpPr>
                <p:nvPr/>
              </p:nvSpPr>
              <p:spPr bwMode="auto">
                <a:xfrm>
                  <a:off x="3793" y="1267"/>
                  <a:ext cx="143" cy="44"/>
                </a:xfrm>
                <a:custGeom>
                  <a:avLst/>
                  <a:gdLst>
                    <a:gd name="T0" fmla="*/ 0 w 143"/>
                    <a:gd name="T1" fmla="*/ 34 h 44"/>
                    <a:gd name="T2" fmla="*/ 32 w 143"/>
                    <a:gd name="T3" fmla="*/ 44 h 44"/>
                    <a:gd name="T4" fmla="*/ 109 w 143"/>
                    <a:gd name="T5" fmla="*/ 14 h 44"/>
                    <a:gd name="T6" fmla="*/ 143 w 143"/>
                    <a:gd name="T7" fmla="*/ 24 h 44"/>
                    <a:gd name="T8" fmla="*/ 125 w 143"/>
                    <a:gd name="T9" fmla="*/ 0 h 44"/>
                    <a:gd name="T10" fmla="*/ 34 w 143"/>
                    <a:gd name="T11" fmla="*/ 0 h 44"/>
                    <a:gd name="T12" fmla="*/ 72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2" y="44"/>
                      </a:lnTo>
                      <a:lnTo>
                        <a:pt x="109" y="14"/>
                      </a:lnTo>
                      <a:lnTo>
                        <a:pt x="143" y="24"/>
                      </a:lnTo>
                      <a:lnTo>
                        <a:pt x="125" y="0"/>
                      </a:lnTo>
                      <a:lnTo>
                        <a:pt x="34" y="0"/>
                      </a:lnTo>
                      <a:lnTo>
                        <a:pt x="72" y="7"/>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385" name="Freeform 128">
                  <a:extLst>
                    <a:ext uri="{FF2B5EF4-FFF2-40B4-BE49-F238E27FC236}">
                      <a16:creationId xmlns:a16="http://schemas.microsoft.com/office/drawing/2014/main" id="{97130907-02FA-43CB-B023-D58218B9EEAF}"/>
                    </a:ext>
                  </a:extLst>
                </p:cNvPr>
                <p:cNvSpPr>
                  <a:spLocks/>
                </p:cNvSpPr>
                <p:nvPr/>
              </p:nvSpPr>
              <p:spPr bwMode="auto">
                <a:xfrm>
                  <a:off x="3793" y="1267"/>
                  <a:ext cx="143" cy="44"/>
                </a:xfrm>
                <a:custGeom>
                  <a:avLst/>
                  <a:gdLst>
                    <a:gd name="T0" fmla="*/ 0 w 143"/>
                    <a:gd name="T1" fmla="*/ 34 h 44"/>
                    <a:gd name="T2" fmla="*/ 32 w 143"/>
                    <a:gd name="T3" fmla="*/ 44 h 44"/>
                    <a:gd name="T4" fmla="*/ 109 w 143"/>
                    <a:gd name="T5" fmla="*/ 14 h 44"/>
                    <a:gd name="T6" fmla="*/ 143 w 143"/>
                    <a:gd name="T7" fmla="*/ 24 h 44"/>
                    <a:gd name="T8" fmla="*/ 125 w 143"/>
                    <a:gd name="T9" fmla="*/ 0 h 44"/>
                    <a:gd name="T10" fmla="*/ 34 w 143"/>
                    <a:gd name="T11" fmla="*/ 0 h 44"/>
                    <a:gd name="T12" fmla="*/ 72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2" y="44"/>
                      </a:lnTo>
                      <a:lnTo>
                        <a:pt x="109" y="14"/>
                      </a:lnTo>
                      <a:lnTo>
                        <a:pt x="143" y="24"/>
                      </a:lnTo>
                      <a:lnTo>
                        <a:pt x="125" y="0"/>
                      </a:lnTo>
                      <a:lnTo>
                        <a:pt x="34" y="0"/>
                      </a:lnTo>
                      <a:lnTo>
                        <a:pt x="72" y="7"/>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386" name="Freeform 129">
                  <a:extLst>
                    <a:ext uri="{FF2B5EF4-FFF2-40B4-BE49-F238E27FC236}">
                      <a16:creationId xmlns:a16="http://schemas.microsoft.com/office/drawing/2014/main" id="{5DBB5957-3BC5-4AA4-8975-07F0BA0F6670}"/>
                    </a:ext>
                  </a:extLst>
                </p:cNvPr>
                <p:cNvSpPr>
                  <a:spLocks/>
                </p:cNvSpPr>
                <p:nvPr/>
              </p:nvSpPr>
              <p:spPr bwMode="auto">
                <a:xfrm>
                  <a:off x="3636" y="1318"/>
                  <a:ext cx="144" cy="47"/>
                </a:xfrm>
                <a:custGeom>
                  <a:avLst/>
                  <a:gdLst>
                    <a:gd name="T0" fmla="*/ 144 w 144"/>
                    <a:gd name="T1" fmla="*/ 10 h 47"/>
                    <a:gd name="T2" fmla="*/ 112 w 144"/>
                    <a:gd name="T3" fmla="*/ 0 h 47"/>
                    <a:gd name="T4" fmla="*/ 38 w 144"/>
                    <a:gd name="T5" fmla="*/ 30 h 47"/>
                    <a:gd name="T6" fmla="*/ 0 w 144"/>
                    <a:gd name="T7" fmla="*/ 20 h 47"/>
                    <a:gd name="T8" fmla="*/ 19 w 144"/>
                    <a:gd name="T9" fmla="*/ 47 h 47"/>
                    <a:gd name="T10" fmla="*/ 112 w 144"/>
                    <a:gd name="T11" fmla="*/ 47 h 47"/>
                    <a:gd name="T12" fmla="*/ 72 w 144"/>
                    <a:gd name="T13" fmla="*/ 37 h 47"/>
                    <a:gd name="T14" fmla="*/ 144 w 144"/>
                    <a:gd name="T15" fmla="*/ 10 h 47"/>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7"/>
                    <a:gd name="T26" fmla="*/ 144 w 144"/>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7">
                      <a:moveTo>
                        <a:pt x="144" y="10"/>
                      </a:moveTo>
                      <a:lnTo>
                        <a:pt x="112" y="0"/>
                      </a:lnTo>
                      <a:lnTo>
                        <a:pt x="38" y="30"/>
                      </a:lnTo>
                      <a:lnTo>
                        <a:pt x="0" y="20"/>
                      </a:lnTo>
                      <a:lnTo>
                        <a:pt x="19" y="47"/>
                      </a:lnTo>
                      <a:lnTo>
                        <a:pt x="112" y="47"/>
                      </a:lnTo>
                      <a:lnTo>
                        <a:pt x="72" y="37"/>
                      </a:lnTo>
                      <a:lnTo>
                        <a:pt x="144"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387" name="Freeform 130">
                  <a:extLst>
                    <a:ext uri="{FF2B5EF4-FFF2-40B4-BE49-F238E27FC236}">
                      <a16:creationId xmlns:a16="http://schemas.microsoft.com/office/drawing/2014/main" id="{525EF275-A956-4793-904B-C86EBEC58D63}"/>
                    </a:ext>
                  </a:extLst>
                </p:cNvPr>
                <p:cNvSpPr>
                  <a:spLocks/>
                </p:cNvSpPr>
                <p:nvPr/>
              </p:nvSpPr>
              <p:spPr bwMode="auto">
                <a:xfrm>
                  <a:off x="3636" y="1318"/>
                  <a:ext cx="144" cy="47"/>
                </a:xfrm>
                <a:custGeom>
                  <a:avLst/>
                  <a:gdLst>
                    <a:gd name="T0" fmla="*/ 144 w 144"/>
                    <a:gd name="T1" fmla="*/ 10 h 47"/>
                    <a:gd name="T2" fmla="*/ 112 w 144"/>
                    <a:gd name="T3" fmla="*/ 0 h 47"/>
                    <a:gd name="T4" fmla="*/ 38 w 144"/>
                    <a:gd name="T5" fmla="*/ 30 h 47"/>
                    <a:gd name="T6" fmla="*/ 0 w 144"/>
                    <a:gd name="T7" fmla="*/ 20 h 47"/>
                    <a:gd name="T8" fmla="*/ 19 w 144"/>
                    <a:gd name="T9" fmla="*/ 47 h 47"/>
                    <a:gd name="T10" fmla="*/ 112 w 144"/>
                    <a:gd name="T11" fmla="*/ 47 h 47"/>
                    <a:gd name="T12" fmla="*/ 72 w 144"/>
                    <a:gd name="T13" fmla="*/ 37 h 47"/>
                    <a:gd name="T14" fmla="*/ 144 w 144"/>
                    <a:gd name="T15" fmla="*/ 10 h 47"/>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7"/>
                    <a:gd name="T26" fmla="*/ 144 w 144"/>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7">
                      <a:moveTo>
                        <a:pt x="144" y="10"/>
                      </a:moveTo>
                      <a:lnTo>
                        <a:pt x="112" y="0"/>
                      </a:lnTo>
                      <a:lnTo>
                        <a:pt x="38" y="30"/>
                      </a:lnTo>
                      <a:lnTo>
                        <a:pt x="0" y="20"/>
                      </a:lnTo>
                      <a:lnTo>
                        <a:pt x="19" y="47"/>
                      </a:lnTo>
                      <a:lnTo>
                        <a:pt x="112" y="47"/>
                      </a:lnTo>
                      <a:lnTo>
                        <a:pt x="72" y="37"/>
                      </a:lnTo>
                      <a:lnTo>
                        <a:pt x="144"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388" name="Freeform 131">
                  <a:extLst>
                    <a:ext uri="{FF2B5EF4-FFF2-40B4-BE49-F238E27FC236}">
                      <a16:creationId xmlns:a16="http://schemas.microsoft.com/office/drawing/2014/main" id="{F605C01F-7C79-43E0-A9F4-71B3A27A8C2B}"/>
                    </a:ext>
                  </a:extLst>
                </p:cNvPr>
                <p:cNvSpPr>
                  <a:spLocks/>
                </p:cNvSpPr>
                <p:nvPr/>
              </p:nvSpPr>
              <p:spPr bwMode="auto">
                <a:xfrm>
                  <a:off x="3644" y="1264"/>
                  <a:ext cx="144" cy="44"/>
                </a:xfrm>
                <a:custGeom>
                  <a:avLst/>
                  <a:gdLst>
                    <a:gd name="T0" fmla="*/ 0 w 144"/>
                    <a:gd name="T1" fmla="*/ 10 h 44"/>
                    <a:gd name="T2" fmla="*/ 32 w 144"/>
                    <a:gd name="T3" fmla="*/ 0 h 44"/>
                    <a:gd name="T4" fmla="*/ 109 w 144"/>
                    <a:gd name="T5" fmla="*/ 27 h 44"/>
                    <a:gd name="T6" fmla="*/ 144 w 144"/>
                    <a:gd name="T7" fmla="*/ 20 h 44"/>
                    <a:gd name="T8" fmla="*/ 125 w 144"/>
                    <a:gd name="T9" fmla="*/ 44 h 44"/>
                    <a:gd name="T10" fmla="*/ 35 w 144"/>
                    <a:gd name="T11" fmla="*/ 44 h 44"/>
                    <a:gd name="T12" fmla="*/ 72 w 144"/>
                    <a:gd name="T13" fmla="*/ 37 h 44"/>
                    <a:gd name="T14" fmla="*/ 0 w 144"/>
                    <a:gd name="T15" fmla="*/ 10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0" y="10"/>
                      </a:moveTo>
                      <a:lnTo>
                        <a:pt x="32" y="0"/>
                      </a:lnTo>
                      <a:lnTo>
                        <a:pt x="109" y="27"/>
                      </a:lnTo>
                      <a:lnTo>
                        <a:pt x="144" y="20"/>
                      </a:lnTo>
                      <a:lnTo>
                        <a:pt x="125" y="44"/>
                      </a:lnTo>
                      <a:lnTo>
                        <a:pt x="35" y="44"/>
                      </a:lnTo>
                      <a:lnTo>
                        <a:pt x="72" y="37"/>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389" name="Freeform 132">
                  <a:extLst>
                    <a:ext uri="{FF2B5EF4-FFF2-40B4-BE49-F238E27FC236}">
                      <a16:creationId xmlns:a16="http://schemas.microsoft.com/office/drawing/2014/main" id="{BEB047F8-3825-44A8-9AA1-D7BB68F428B1}"/>
                    </a:ext>
                  </a:extLst>
                </p:cNvPr>
                <p:cNvSpPr>
                  <a:spLocks/>
                </p:cNvSpPr>
                <p:nvPr/>
              </p:nvSpPr>
              <p:spPr bwMode="auto">
                <a:xfrm>
                  <a:off x="3644" y="1264"/>
                  <a:ext cx="144" cy="44"/>
                </a:xfrm>
                <a:custGeom>
                  <a:avLst/>
                  <a:gdLst>
                    <a:gd name="T0" fmla="*/ 0 w 144"/>
                    <a:gd name="T1" fmla="*/ 10 h 44"/>
                    <a:gd name="T2" fmla="*/ 32 w 144"/>
                    <a:gd name="T3" fmla="*/ 0 h 44"/>
                    <a:gd name="T4" fmla="*/ 109 w 144"/>
                    <a:gd name="T5" fmla="*/ 27 h 44"/>
                    <a:gd name="T6" fmla="*/ 144 w 144"/>
                    <a:gd name="T7" fmla="*/ 20 h 44"/>
                    <a:gd name="T8" fmla="*/ 125 w 144"/>
                    <a:gd name="T9" fmla="*/ 44 h 44"/>
                    <a:gd name="T10" fmla="*/ 35 w 144"/>
                    <a:gd name="T11" fmla="*/ 44 h 44"/>
                    <a:gd name="T12" fmla="*/ 72 w 144"/>
                    <a:gd name="T13" fmla="*/ 37 h 44"/>
                    <a:gd name="T14" fmla="*/ 0 w 144"/>
                    <a:gd name="T15" fmla="*/ 10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0" y="10"/>
                      </a:moveTo>
                      <a:lnTo>
                        <a:pt x="32" y="0"/>
                      </a:lnTo>
                      <a:lnTo>
                        <a:pt x="109" y="27"/>
                      </a:lnTo>
                      <a:lnTo>
                        <a:pt x="144" y="20"/>
                      </a:lnTo>
                      <a:lnTo>
                        <a:pt x="125" y="44"/>
                      </a:lnTo>
                      <a:lnTo>
                        <a:pt x="35" y="44"/>
                      </a:lnTo>
                      <a:lnTo>
                        <a:pt x="72" y="37"/>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390" name="Freeform 133">
                  <a:extLst>
                    <a:ext uri="{FF2B5EF4-FFF2-40B4-BE49-F238E27FC236}">
                      <a16:creationId xmlns:a16="http://schemas.microsoft.com/office/drawing/2014/main" id="{A2776CB6-C952-447C-B313-062D746C63C0}"/>
                    </a:ext>
                  </a:extLst>
                </p:cNvPr>
                <p:cNvSpPr>
                  <a:spLocks/>
                </p:cNvSpPr>
                <p:nvPr/>
              </p:nvSpPr>
              <p:spPr bwMode="auto">
                <a:xfrm>
                  <a:off x="3788" y="1323"/>
                  <a:ext cx="143" cy="44"/>
                </a:xfrm>
                <a:custGeom>
                  <a:avLst/>
                  <a:gdLst>
                    <a:gd name="T0" fmla="*/ 143 w 143"/>
                    <a:gd name="T1" fmla="*/ 34 h 44"/>
                    <a:gd name="T2" fmla="*/ 111 w 143"/>
                    <a:gd name="T3" fmla="*/ 44 h 44"/>
                    <a:gd name="T4" fmla="*/ 37 w 143"/>
                    <a:gd name="T5" fmla="*/ 15 h 44"/>
                    <a:gd name="T6" fmla="*/ 0 w 143"/>
                    <a:gd name="T7" fmla="*/ 25 h 44"/>
                    <a:gd name="T8" fmla="*/ 18 w 143"/>
                    <a:gd name="T9" fmla="*/ 0 h 44"/>
                    <a:gd name="T10" fmla="*/ 111 w 143"/>
                    <a:gd name="T11" fmla="*/ 0 h 44"/>
                    <a:gd name="T12" fmla="*/ 71 w 143"/>
                    <a:gd name="T13" fmla="*/ 7 h 44"/>
                    <a:gd name="T14" fmla="*/ 143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143" y="34"/>
                      </a:moveTo>
                      <a:lnTo>
                        <a:pt x="111" y="44"/>
                      </a:lnTo>
                      <a:lnTo>
                        <a:pt x="37" y="15"/>
                      </a:lnTo>
                      <a:lnTo>
                        <a:pt x="0" y="25"/>
                      </a:lnTo>
                      <a:lnTo>
                        <a:pt x="18" y="0"/>
                      </a:lnTo>
                      <a:lnTo>
                        <a:pt x="111" y="0"/>
                      </a:lnTo>
                      <a:lnTo>
                        <a:pt x="71" y="7"/>
                      </a:lnTo>
                      <a:lnTo>
                        <a:pt x="143"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391" name="Freeform 134">
                  <a:extLst>
                    <a:ext uri="{FF2B5EF4-FFF2-40B4-BE49-F238E27FC236}">
                      <a16:creationId xmlns:a16="http://schemas.microsoft.com/office/drawing/2014/main" id="{7221A94A-DAF0-49CD-A545-2BBD1969CDEA}"/>
                    </a:ext>
                  </a:extLst>
                </p:cNvPr>
                <p:cNvSpPr>
                  <a:spLocks/>
                </p:cNvSpPr>
                <p:nvPr/>
              </p:nvSpPr>
              <p:spPr bwMode="auto">
                <a:xfrm>
                  <a:off x="3788" y="1323"/>
                  <a:ext cx="143" cy="44"/>
                </a:xfrm>
                <a:custGeom>
                  <a:avLst/>
                  <a:gdLst>
                    <a:gd name="T0" fmla="*/ 143 w 143"/>
                    <a:gd name="T1" fmla="*/ 34 h 44"/>
                    <a:gd name="T2" fmla="*/ 111 w 143"/>
                    <a:gd name="T3" fmla="*/ 44 h 44"/>
                    <a:gd name="T4" fmla="*/ 37 w 143"/>
                    <a:gd name="T5" fmla="*/ 15 h 44"/>
                    <a:gd name="T6" fmla="*/ 0 w 143"/>
                    <a:gd name="T7" fmla="*/ 25 h 44"/>
                    <a:gd name="T8" fmla="*/ 18 w 143"/>
                    <a:gd name="T9" fmla="*/ 0 h 44"/>
                    <a:gd name="T10" fmla="*/ 111 w 143"/>
                    <a:gd name="T11" fmla="*/ 0 h 44"/>
                    <a:gd name="T12" fmla="*/ 71 w 143"/>
                    <a:gd name="T13" fmla="*/ 7 h 44"/>
                    <a:gd name="T14" fmla="*/ 143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143" y="34"/>
                      </a:moveTo>
                      <a:lnTo>
                        <a:pt x="111" y="44"/>
                      </a:lnTo>
                      <a:lnTo>
                        <a:pt x="37" y="15"/>
                      </a:lnTo>
                      <a:lnTo>
                        <a:pt x="0" y="25"/>
                      </a:lnTo>
                      <a:lnTo>
                        <a:pt x="18" y="0"/>
                      </a:lnTo>
                      <a:lnTo>
                        <a:pt x="111" y="0"/>
                      </a:lnTo>
                      <a:lnTo>
                        <a:pt x="71" y="7"/>
                      </a:lnTo>
                      <a:lnTo>
                        <a:pt x="143"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2375" name="Group 135">
                <a:extLst>
                  <a:ext uri="{FF2B5EF4-FFF2-40B4-BE49-F238E27FC236}">
                    <a16:creationId xmlns:a16="http://schemas.microsoft.com/office/drawing/2014/main" id="{FAC60CF9-59C2-4322-BE05-A9E448CF96B9}"/>
                  </a:ext>
                </a:extLst>
              </p:cNvPr>
              <p:cNvGrpSpPr>
                <a:grpSpLocks/>
              </p:cNvGrpSpPr>
              <p:nvPr/>
            </p:nvGrpSpPr>
            <p:grpSpPr bwMode="auto">
              <a:xfrm>
                <a:off x="3639" y="1267"/>
                <a:ext cx="300" cy="103"/>
                <a:chOff x="3639" y="1267"/>
                <a:chExt cx="300" cy="103"/>
              </a:xfrm>
            </p:grpSpPr>
            <p:sp>
              <p:nvSpPr>
                <p:cNvPr id="142376" name="Freeform 136">
                  <a:extLst>
                    <a:ext uri="{FF2B5EF4-FFF2-40B4-BE49-F238E27FC236}">
                      <a16:creationId xmlns:a16="http://schemas.microsoft.com/office/drawing/2014/main" id="{FB310187-DB25-4024-A47F-536F669E8F2B}"/>
                    </a:ext>
                  </a:extLst>
                </p:cNvPr>
                <p:cNvSpPr>
                  <a:spLocks/>
                </p:cNvSpPr>
                <p:nvPr/>
              </p:nvSpPr>
              <p:spPr bwMode="auto">
                <a:xfrm>
                  <a:off x="3796" y="1269"/>
                  <a:ext cx="143" cy="44"/>
                </a:xfrm>
                <a:custGeom>
                  <a:avLst/>
                  <a:gdLst>
                    <a:gd name="T0" fmla="*/ 0 w 143"/>
                    <a:gd name="T1" fmla="*/ 34 h 44"/>
                    <a:gd name="T2" fmla="*/ 31 w 143"/>
                    <a:gd name="T3" fmla="*/ 44 h 44"/>
                    <a:gd name="T4" fmla="*/ 108 w 143"/>
                    <a:gd name="T5" fmla="*/ 15 h 44"/>
                    <a:gd name="T6" fmla="*/ 143 w 143"/>
                    <a:gd name="T7" fmla="*/ 25 h 44"/>
                    <a:gd name="T8" fmla="*/ 124 w 143"/>
                    <a:gd name="T9" fmla="*/ 0 h 44"/>
                    <a:gd name="T10" fmla="*/ 34 w 143"/>
                    <a:gd name="T11" fmla="*/ 0 h 44"/>
                    <a:gd name="T12" fmla="*/ 71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1" y="44"/>
                      </a:lnTo>
                      <a:lnTo>
                        <a:pt x="108" y="15"/>
                      </a:lnTo>
                      <a:lnTo>
                        <a:pt x="143" y="25"/>
                      </a:lnTo>
                      <a:lnTo>
                        <a:pt x="124" y="0"/>
                      </a:lnTo>
                      <a:lnTo>
                        <a:pt x="34" y="0"/>
                      </a:lnTo>
                      <a:lnTo>
                        <a:pt x="71" y="7"/>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377" name="Freeform 137">
                  <a:extLst>
                    <a:ext uri="{FF2B5EF4-FFF2-40B4-BE49-F238E27FC236}">
                      <a16:creationId xmlns:a16="http://schemas.microsoft.com/office/drawing/2014/main" id="{5606DFFE-209B-4544-9CF0-0C56D274AE18}"/>
                    </a:ext>
                  </a:extLst>
                </p:cNvPr>
                <p:cNvSpPr>
                  <a:spLocks/>
                </p:cNvSpPr>
                <p:nvPr/>
              </p:nvSpPr>
              <p:spPr bwMode="auto">
                <a:xfrm>
                  <a:off x="3796" y="1269"/>
                  <a:ext cx="143" cy="44"/>
                </a:xfrm>
                <a:custGeom>
                  <a:avLst/>
                  <a:gdLst>
                    <a:gd name="T0" fmla="*/ 0 w 143"/>
                    <a:gd name="T1" fmla="*/ 34 h 44"/>
                    <a:gd name="T2" fmla="*/ 31 w 143"/>
                    <a:gd name="T3" fmla="*/ 44 h 44"/>
                    <a:gd name="T4" fmla="*/ 108 w 143"/>
                    <a:gd name="T5" fmla="*/ 15 h 44"/>
                    <a:gd name="T6" fmla="*/ 143 w 143"/>
                    <a:gd name="T7" fmla="*/ 25 h 44"/>
                    <a:gd name="T8" fmla="*/ 124 w 143"/>
                    <a:gd name="T9" fmla="*/ 0 h 44"/>
                    <a:gd name="T10" fmla="*/ 34 w 143"/>
                    <a:gd name="T11" fmla="*/ 0 h 44"/>
                    <a:gd name="T12" fmla="*/ 71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1" y="44"/>
                      </a:lnTo>
                      <a:lnTo>
                        <a:pt x="108" y="15"/>
                      </a:lnTo>
                      <a:lnTo>
                        <a:pt x="143" y="25"/>
                      </a:lnTo>
                      <a:lnTo>
                        <a:pt x="124" y="0"/>
                      </a:lnTo>
                      <a:lnTo>
                        <a:pt x="34" y="0"/>
                      </a:lnTo>
                      <a:lnTo>
                        <a:pt x="71" y="7"/>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378" name="Freeform 138">
                  <a:extLst>
                    <a:ext uri="{FF2B5EF4-FFF2-40B4-BE49-F238E27FC236}">
                      <a16:creationId xmlns:a16="http://schemas.microsoft.com/office/drawing/2014/main" id="{FB4A2C54-6150-4747-8E5C-6C8B9DF80F23}"/>
                    </a:ext>
                  </a:extLst>
                </p:cNvPr>
                <p:cNvSpPr>
                  <a:spLocks/>
                </p:cNvSpPr>
                <p:nvPr/>
              </p:nvSpPr>
              <p:spPr bwMode="auto">
                <a:xfrm>
                  <a:off x="3639" y="1321"/>
                  <a:ext cx="143" cy="46"/>
                </a:xfrm>
                <a:custGeom>
                  <a:avLst/>
                  <a:gdLst>
                    <a:gd name="T0" fmla="*/ 143 w 143"/>
                    <a:gd name="T1" fmla="*/ 9 h 46"/>
                    <a:gd name="T2" fmla="*/ 112 w 143"/>
                    <a:gd name="T3" fmla="*/ 0 h 46"/>
                    <a:gd name="T4" fmla="*/ 37 w 143"/>
                    <a:gd name="T5" fmla="*/ 29 h 46"/>
                    <a:gd name="T6" fmla="*/ 0 w 143"/>
                    <a:gd name="T7" fmla="*/ 19 h 46"/>
                    <a:gd name="T8" fmla="*/ 19 w 143"/>
                    <a:gd name="T9" fmla="*/ 46 h 46"/>
                    <a:gd name="T10" fmla="*/ 112 w 143"/>
                    <a:gd name="T11" fmla="*/ 46 h 46"/>
                    <a:gd name="T12" fmla="*/ 72 w 143"/>
                    <a:gd name="T13" fmla="*/ 36 h 46"/>
                    <a:gd name="T14" fmla="*/ 143 w 143"/>
                    <a:gd name="T15" fmla="*/ 9 h 46"/>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6"/>
                    <a:gd name="T26" fmla="*/ 143 w 143"/>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6">
                      <a:moveTo>
                        <a:pt x="143" y="9"/>
                      </a:moveTo>
                      <a:lnTo>
                        <a:pt x="112" y="0"/>
                      </a:lnTo>
                      <a:lnTo>
                        <a:pt x="37" y="29"/>
                      </a:lnTo>
                      <a:lnTo>
                        <a:pt x="0" y="19"/>
                      </a:lnTo>
                      <a:lnTo>
                        <a:pt x="19" y="46"/>
                      </a:lnTo>
                      <a:lnTo>
                        <a:pt x="112" y="46"/>
                      </a:lnTo>
                      <a:lnTo>
                        <a:pt x="72" y="36"/>
                      </a:ln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379" name="Freeform 139">
                  <a:extLst>
                    <a:ext uri="{FF2B5EF4-FFF2-40B4-BE49-F238E27FC236}">
                      <a16:creationId xmlns:a16="http://schemas.microsoft.com/office/drawing/2014/main" id="{AC75DAB1-F3D8-4397-AC11-EFFDE3BFF7D4}"/>
                    </a:ext>
                  </a:extLst>
                </p:cNvPr>
                <p:cNvSpPr>
                  <a:spLocks/>
                </p:cNvSpPr>
                <p:nvPr/>
              </p:nvSpPr>
              <p:spPr bwMode="auto">
                <a:xfrm>
                  <a:off x="3639" y="1321"/>
                  <a:ext cx="143" cy="46"/>
                </a:xfrm>
                <a:custGeom>
                  <a:avLst/>
                  <a:gdLst>
                    <a:gd name="T0" fmla="*/ 143 w 143"/>
                    <a:gd name="T1" fmla="*/ 9 h 46"/>
                    <a:gd name="T2" fmla="*/ 112 w 143"/>
                    <a:gd name="T3" fmla="*/ 0 h 46"/>
                    <a:gd name="T4" fmla="*/ 37 w 143"/>
                    <a:gd name="T5" fmla="*/ 29 h 46"/>
                    <a:gd name="T6" fmla="*/ 0 w 143"/>
                    <a:gd name="T7" fmla="*/ 19 h 46"/>
                    <a:gd name="T8" fmla="*/ 19 w 143"/>
                    <a:gd name="T9" fmla="*/ 46 h 46"/>
                    <a:gd name="T10" fmla="*/ 112 w 143"/>
                    <a:gd name="T11" fmla="*/ 46 h 46"/>
                    <a:gd name="T12" fmla="*/ 72 w 143"/>
                    <a:gd name="T13" fmla="*/ 36 h 46"/>
                    <a:gd name="T14" fmla="*/ 143 w 143"/>
                    <a:gd name="T15" fmla="*/ 9 h 46"/>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6"/>
                    <a:gd name="T26" fmla="*/ 143 w 143"/>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6">
                      <a:moveTo>
                        <a:pt x="143" y="9"/>
                      </a:moveTo>
                      <a:lnTo>
                        <a:pt x="112" y="0"/>
                      </a:lnTo>
                      <a:lnTo>
                        <a:pt x="37" y="29"/>
                      </a:lnTo>
                      <a:lnTo>
                        <a:pt x="0" y="19"/>
                      </a:lnTo>
                      <a:lnTo>
                        <a:pt x="19" y="46"/>
                      </a:lnTo>
                      <a:lnTo>
                        <a:pt x="112" y="46"/>
                      </a:lnTo>
                      <a:lnTo>
                        <a:pt x="72" y="36"/>
                      </a:ln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380" name="Freeform 140">
                  <a:extLst>
                    <a:ext uri="{FF2B5EF4-FFF2-40B4-BE49-F238E27FC236}">
                      <a16:creationId xmlns:a16="http://schemas.microsoft.com/office/drawing/2014/main" id="{B56635E8-C6BA-4315-B04E-4D3535D0983F}"/>
                    </a:ext>
                  </a:extLst>
                </p:cNvPr>
                <p:cNvSpPr>
                  <a:spLocks/>
                </p:cNvSpPr>
                <p:nvPr/>
              </p:nvSpPr>
              <p:spPr bwMode="auto">
                <a:xfrm>
                  <a:off x="3647" y="1267"/>
                  <a:ext cx="143" cy="44"/>
                </a:xfrm>
                <a:custGeom>
                  <a:avLst/>
                  <a:gdLst>
                    <a:gd name="T0" fmla="*/ 0 w 143"/>
                    <a:gd name="T1" fmla="*/ 9 h 44"/>
                    <a:gd name="T2" fmla="*/ 32 w 143"/>
                    <a:gd name="T3" fmla="*/ 0 h 44"/>
                    <a:gd name="T4" fmla="*/ 109 w 143"/>
                    <a:gd name="T5" fmla="*/ 27 h 44"/>
                    <a:gd name="T6" fmla="*/ 143 w 143"/>
                    <a:gd name="T7" fmla="*/ 19 h 44"/>
                    <a:gd name="T8" fmla="*/ 125 w 143"/>
                    <a:gd name="T9" fmla="*/ 44 h 44"/>
                    <a:gd name="T10" fmla="*/ 34 w 143"/>
                    <a:gd name="T11" fmla="*/ 44 h 44"/>
                    <a:gd name="T12" fmla="*/ 72 w 143"/>
                    <a:gd name="T13" fmla="*/ 36 h 44"/>
                    <a:gd name="T14" fmla="*/ 0 w 143"/>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9"/>
                      </a:moveTo>
                      <a:lnTo>
                        <a:pt x="32" y="0"/>
                      </a:lnTo>
                      <a:lnTo>
                        <a:pt x="109" y="27"/>
                      </a:lnTo>
                      <a:lnTo>
                        <a:pt x="143" y="19"/>
                      </a:lnTo>
                      <a:lnTo>
                        <a:pt x="125" y="44"/>
                      </a:lnTo>
                      <a:lnTo>
                        <a:pt x="34" y="44"/>
                      </a:lnTo>
                      <a:lnTo>
                        <a:pt x="72" y="36"/>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381" name="Freeform 141">
                  <a:extLst>
                    <a:ext uri="{FF2B5EF4-FFF2-40B4-BE49-F238E27FC236}">
                      <a16:creationId xmlns:a16="http://schemas.microsoft.com/office/drawing/2014/main" id="{0F0E08C3-FFA0-4418-93F3-00C5B295E657}"/>
                    </a:ext>
                  </a:extLst>
                </p:cNvPr>
                <p:cNvSpPr>
                  <a:spLocks/>
                </p:cNvSpPr>
                <p:nvPr/>
              </p:nvSpPr>
              <p:spPr bwMode="auto">
                <a:xfrm>
                  <a:off x="3647" y="1267"/>
                  <a:ext cx="143" cy="44"/>
                </a:xfrm>
                <a:custGeom>
                  <a:avLst/>
                  <a:gdLst>
                    <a:gd name="T0" fmla="*/ 0 w 143"/>
                    <a:gd name="T1" fmla="*/ 9 h 44"/>
                    <a:gd name="T2" fmla="*/ 32 w 143"/>
                    <a:gd name="T3" fmla="*/ 0 h 44"/>
                    <a:gd name="T4" fmla="*/ 109 w 143"/>
                    <a:gd name="T5" fmla="*/ 27 h 44"/>
                    <a:gd name="T6" fmla="*/ 143 w 143"/>
                    <a:gd name="T7" fmla="*/ 19 h 44"/>
                    <a:gd name="T8" fmla="*/ 125 w 143"/>
                    <a:gd name="T9" fmla="*/ 44 h 44"/>
                    <a:gd name="T10" fmla="*/ 34 w 143"/>
                    <a:gd name="T11" fmla="*/ 44 h 44"/>
                    <a:gd name="T12" fmla="*/ 72 w 143"/>
                    <a:gd name="T13" fmla="*/ 36 h 44"/>
                    <a:gd name="T14" fmla="*/ 0 w 143"/>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9"/>
                      </a:moveTo>
                      <a:lnTo>
                        <a:pt x="32" y="0"/>
                      </a:lnTo>
                      <a:lnTo>
                        <a:pt x="109" y="27"/>
                      </a:lnTo>
                      <a:lnTo>
                        <a:pt x="143" y="19"/>
                      </a:lnTo>
                      <a:lnTo>
                        <a:pt x="125" y="44"/>
                      </a:lnTo>
                      <a:lnTo>
                        <a:pt x="34" y="44"/>
                      </a:lnTo>
                      <a:lnTo>
                        <a:pt x="72" y="36"/>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382" name="Freeform 142">
                  <a:extLst>
                    <a:ext uri="{FF2B5EF4-FFF2-40B4-BE49-F238E27FC236}">
                      <a16:creationId xmlns:a16="http://schemas.microsoft.com/office/drawing/2014/main" id="{864F3DAB-835A-420A-AE37-D9A501EBD643}"/>
                    </a:ext>
                  </a:extLst>
                </p:cNvPr>
                <p:cNvSpPr>
                  <a:spLocks/>
                </p:cNvSpPr>
                <p:nvPr/>
              </p:nvSpPr>
              <p:spPr bwMode="auto">
                <a:xfrm>
                  <a:off x="3790" y="1326"/>
                  <a:ext cx="144" cy="44"/>
                </a:xfrm>
                <a:custGeom>
                  <a:avLst/>
                  <a:gdLst>
                    <a:gd name="T0" fmla="*/ 144 w 144"/>
                    <a:gd name="T1" fmla="*/ 34 h 44"/>
                    <a:gd name="T2" fmla="*/ 112 w 144"/>
                    <a:gd name="T3" fmla="*/ 44 h 44"/>
                    <a:gd name="T4" fmla="*/ 37 w 144"/>
                    <a:gd name="T5" fmla="*/ 14 h 44"/>
                    <a:gd name="T6" fmla="*/ 0 w 144"/>
                    <a:gd name="T7" fmla="*/ 24 h 44"/>
                    <a:gd name="T8" fmla="*/ 19 w 144"/>
                    <a:gd name="T9" fmla="*/ 0 h 44"/>
                    <a:gd name="T10" fmla="*/ 112 w 144"/>
                    <a:gd name="T11" fmla="*/ 0 h 44"/>
                    <a:gd name="T12" fmla="*/ 72 w 144"/>
                    <a:gd name="T13" fmla="*/ 7 h 44"/>
                    <a:gd name="T14" fmla="*/ 144 w 144"/>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144" y="34"/>
                      </a:moveTo>
                      <a:lnTo>
                        <a:pt x="112" y="44"/>
                      </a:lnTo>
                      <a:lnTo>
                        <a:pt x="37" y="14"/>
                      </a:lnTo>
                      <a:lnTo>
                        <a:pt x="0" y="24"/>
                      </a:lnTo>
                      <a:lnTo>
                        <a:pt x="19" y="0"/>
                      </a:lnTo>
                      <a:lnTo>
                        <a:pt x="112" y="0"/>
                      </a:lnTo>
                      <a:lnTo>
                        <a:pt x="72" y="7"/>
                      </a:lnTo>
                      <a:lnTo>
                        <a:pt x="14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383" name="Freeform 143">
                  <a:extLst>
                    <a:ext uri="{FF2B5EF4-FFF2-40B4-BE49-F238E27FC236}">
                      <a16:creationId xmlns:a16="http://schemas.microsoft.com/office/drawing/2014/main" id="{29FC9D3C-C141-4C0C-8F10-3B639F2C9511}"/>
                    </a:ext>
                  </a:extLst>
                </p:cNvPr>
                <p:cNvSpPr>
                  <a:spLocks/>
                </p:cNvSpPr>
                <p:nvPr/>
              </p:nvSpPr>
              <p:spPr bwMode="auto">
                <a:xfrm>
                  <a:off x="3790" y="1326"/>
                  <a:ext cx="144" cy="44"/>
                </a:xfrm>
                <a:custGeom>
                  <a:avLst/>
                  <a:gdLst>
                    <a:gd name="T0" fmla="*/ 144 w 144"/>
                    <a:gd name="T1" fmla="*/ 34 h 44"/>
                    <a:gd name="T2" fmla="*/ 112 w 144"/>
                    <a:gd name="T3" fmla="*/ 44 h 44"/>
                    <a:gd name="T4" fmla="*/ 37 w 144"/>
                    <a:gd name="T5" fmla="*/ 14 h 44"/>
                    <a:gd name="T6" fmla="*/ 0 w 144"/>
                    <a:gd name="T7" fmla="*/ 24 h 44"/>
                    <a:gd name="T8" fmla="*/ 19 w 144"/>
                    <a:gd name="T9" fmla="*/ 0 h 44"/>
                    <a:gd name="T10" fmla="*/ 112 w 144"/>
                    <a:gd name="T11" fmla="*/ 0 h 44"/>
                    <a:gd name="T12" fmla="*/ 72 w 144"/>
                    <a:gd name="T13" fmla="*/ 7 h 44"/>
                    <a:gd name="T14" fmla="*/ 144 w 144"/>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144" y="34"/>
                      </a:moveTo>
                      <a:lnTo>
                        <a:pt x="112" y="44"/>
                      </a:lnTo>
                      <a:lnTo>
                        <a:pt x="37" y="14"/>
                      </a:lnTo>
                      <a:lnTo>
                        <a:pt x="0" y="24"/>
                      </a:lnTo>
                      <a:lnTo>
                        <a:pt x="19" y="0"/>
                      </a:lnTo>
                      <a:lnTo>
                        <a:pt x="112" y="0"/>
                      </a:lnTo>
                      <a:lnTo>
                        <a:pt x="72" y="7"/>
                      </a:lnTo>
                      <a:lnTo>
                        <a:pt x="14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142372" name="Line 144">
              <a:extLst>
                <a:ext uri="{FF2B5EF4-FFF2-40B4-BE49-F238E27FC236}">
                  <a16:creationId xmlns:a16="http://schemas.microsoft.com/office/drawing/2014/main" id="{5E53CFBA-4D74-4386-AB76-13F477466C7C}"/>
                </a:ext>
              </a:extLst>
            </p:cNvPr>
            <p:cNvSpPr>
              <a:spLocks noChangeShapeType="1"/>
            </p:cNvSpPr>
            <p:nvPr/>
          </p:nvSpPr>
          <p:spPr bwMode="auto">
            <a:xfrm>
              <a:off x="3570" y="1316"/>
              <a:ext cx="1" cy="9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373" name="Line 145">
              <a:extLst>
                <a:ext uri="{FF2B5EF4-FFF2-40B4-BE49-F238E27FC236}">
                  <a16:creationId xmlns:a16="http://schemas.microsoft.com/office/drawing/2014/main" id="{30B8076B-C5B4-4673-9E3D-0C648767E0BF}"/>
                </a:ext>
              </a:extLst>
            </p:cNvPr>
            <p:cNvSpPr>
              <a:spLocks noChangeShapeType="1"/>
            </p:cNvSpPr>
            <p:nvPr/>
          </p:nvSpPr>
          <p:spPr bwMode="auto">
            <a:xfrm>
              <a:off x="4005" y="1316"/>
              <a:ext cx="1" cy="9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12114" name="Rectangle 146">
            <a:extLst>
              <a:ext uri="{FF2B5EF4-FFF2-40B4-BE49-F238E27FC236}">
                <a16:creationId xmlns:a16="http://schemas.microsoft.com/office/drawing/2014/main" id="{039472E0-6B3E-4910-8936-9F5F65F322CD}"/>
              </a:ext>
            </a:extLst>
          </p:cNvPr>
          <p:cNvSpPr>
            <a:spLocks noChangeArrowheads="1"/>
          </p:cNvSpPr>
          <p:nvPr/>
        </p:nvSpPr>
        <p:spPr bwMode="auto">
          <a:xfrm>
            <a:off x="1981200" y="5715001"/>
            <a:ext cx="7850188" cy="792163"/>
          </a:xfrm>
          <a:prstGeom prst="rect">
            <a:avLst/>
          </a:prstGeom>
          <a:noFill/>
          <a:ln w="9525">
            <a:noFill/>
            <a:miter lim="800000"/>
            <a:headEnd/>
            <a:tailEnd/>
          </a:ln>
          <a:effectLst/>
        </p:spPr>
        <p:txBody>
          <a:bodyPr/>
          <a:lstStyle/>
          <a:p>
            <a:pPr marL="342900" indent="-342900" eaLnBrk="0" hangingPunct="0">
              <a:lnSpc>
                <a:spcPct val="90000"/>
              </a:lnSpc>
              <a:spcBef>
                <a:spcPct val="20000"/>
              </a:spcBef>
              <a:buClr>
                <a:schemeClr val="accent1"/>
              </a:buClr>
              <a:buSzPct val="75000"/>
              <a:buBlip>
                <a:blip r:embed="rId2"/>
              </a:buBlip>
              <a:defRPr/>
            </a:pPr>
            <a:r>
              <a:rPr kumimoji="1" lang="zh-CN" altLang="en-US" sz="2600">
                <a:latin typeface="Verdana" pitchFamily="34" charset="0"/>
              </a:rPr>
              <a:t>两端路由器使用的共享密钥必须相同</a:t>
            </a:r>
          </a:p>
          <a:p>
            <a:pPr marL="342900" indent="-342900" eaLnBrk="0" hangingPunct="0">
              <a:lnSpc>
                <a:spcPct val="90000"/>
              </a:lnSpc>
              <a:spcBef>
                <a:spcPct val="20000"/>
              </a:spcBef>
              <a:buClr>
                <a:schemeClr val="accent1"/>
              </a:buClr>
              <a:buSzPct val="75000"/>
              <a:buBlip>
                <a:blip r:embed="rId2"/>
              </a:buBlip>
              <a:defRPr/>
            </a:pPr>
            <a:r>
              <a:rPr kumimoji="1" lang="zh-CN" altLang="en-US" sz="2600">
                <a:latin typeface="Verdana" pitchFamily="34" charset="0"/>
              </a:rPr>
              <a:t>可以用</a:t>
            </a:r>
            <a:r>
              <a:rPr kumimoji="1" lang="en-US" altLang="zh-CN" sz="2600">
                <a:latin typeface="Verdana" pitchFamily="34" charset="0"/>
              </a:rPr>
              <a:t>IP</a:t>
            </a:r>
            <a:r>
              <a:rPr kumimoji="1" lang="zh-CN" altLang="en-US" sz="2600">
                <a:latin typeface="Verdana" pitchFamily="34" charset="0"/>
              </a:rPr>
              <a:t>地址  </a:t>
            </a:r>
            <a:r>
              <a:rPr kumimoji="1" lang="zh-CN" altLang="en-US" sz="2600" u="sng">
                <a:effectLst>
                  <a:outerShdw blurRad="38100" dist="38100" dir="2700000" algn="tl">
                    <a:srgbClr val="000000"/>
                  </a:outerShdw>
                </a:effectLst>
                <a:latin typeface="Verdana" pitchFamily="34" charset="0"/>
              </a:rPr>
              <a:t>或</a:t>
            </a:r>
            <a:r>
              <a:rPr kumimoji="1" lang="zh-CN" altLang="en-US" sz="2600">
                <a:effectLst>
                  <a:outerShdw blurRad="38100" dist="38100" dir="2700000" algn="tl">
                    <a:srgbClr val="000000"/>
                  </a:outerShdw>
                </a:effectLst>
                <a:latin typeface="Verdana" pitchFamily="34" charset="0"/>
              </a:rPr>
              <a:t>  </a:t>
            </a:r>
            <a:r>
              <a:rPr kumimoji="1" lang="zh-CN" altLang="en-US" sz="2600">
                <a:latin typeface="Verdana" pitchFamily="34" charset="0"/>
              </a:rPr>
              <a:t>主机名来指定对端</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a:extLst>
              <a:ext uri="{FF2B5EF4-FFF2-40B4-BE49-F238E27FC236}">
                <a16:creationId xmlns:a16="http://schemas.microsoft.com/office/drawing/2014/main" id="{D0B73F70-1179-437A-AC1B-6B3E93773B66}"/>
              </a:ext>
            </a:extLst>
          </p:cNvPr>
          <p:cNvSpPr>
            <a:spLocks noGrp="1" noChangeArrowheads="1"/>
          </p:cNvSpPr>
          <p:nvPr>
            <p:ph type="title"/>
          </p:nvPr>
        </p:nvSpPr>
        <p:spPr>
          <a:xfrm>
            <a:off x="838200" y="41276"/>
            <a:ext cx="10515600" cy="1325563"/>
          </a:xfrm>
        </p:spPr>
        <p:txBody>
          <a:bodyPr/>
          <a:lstStyle/>
          <a:p>
            <a:pPr>
              <a:defRPr/>
            </a:pPr>
            <a:r>
              <a:rPr lang="zh-CN" altLang="en-US" dirty="0">
                <a:ea typeface="宋体" pitchFamily="2" charset="-122"/>
              </a:rPr>
              <a:t>验证</a:t>
            </a:r>
            <a:r>
              <a:rPr lang="en-US" altLang="zh-CN" dirty="0">
                <a:ea typeface="宋体" pitchFamily="2" charset="-122"/>
              </a:rPr>
              <a:t>IKE</a:t>
            </a:r>
            <a:r>
              <a:rPr lang="zh-CN" altLang="en-US" dirty="0">
                <a:ea typeface="宋体" pitchFamily="2" charset="-122"/>
              </a:rPr>
              <a:t>配置</a:t>
            </a:r>
          </a:p>
        </p:txBody>
      </p:sp>
      <p:sp>
        <p:nvSpPr>
          <p:cNvPr id="143363" name="Rectangle 3">
            <a:extLst>
              <a:ext uri="{FF2B5EF4-FFF2-40B4-BE49-F238E27FC236}">
                <a16:creationId xmlns:a16="http://schemas.microsoft.com/office/drawing/2014/main" id="{0D17ABE0-CCA4-4087-B7AD-48D41AD2CAE5}"/>
              </a:ext>
            </a:extLst>
          </p:cNvPr>
          <p:cNvSpPr>
            <a:spLocks noChangeArrowheads="1"/>
          </p:cNvSpPr>
          <p:nvPr/>
        </p:nvSpPr>
        <p:spPr bwMode="auto">
          <a:xfrm>
            <a:off x="2063751" y="2205039"/>
            <a:ext cx="8201025" cy="2860675"/>
          </a:xfrm>
          <a:prstGeom prst="rect">
            <a:avLst/>
          </a:prstGeom>
          <a:solidFill>
            <a:srgbClr val="FFCC99"/>
          </a:solidFill>
          <a:ln w="12700">
            <a:solidFill>
              <a:schemeClr val="bg2"/>
            </a:solidFill>
            <a:miter lim="800000"/>
            <a:headEnd/>
            <a:tailEnd/>
          </a:ln>
        </p:spPr>
        <p:txBody>
          <a:bodyPr lIns="82550" tIns="41275" rIns="82550" bIns="41275">
            <a:spAutoFit/>
          </a:bodyPr>
          <a:lstStyle>
            <a:lvl1pPr defTabSz="725488"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defTabSz="725488"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defTabSz="725488"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defTabSz="725488"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defTabSz="725488"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defTabSz="7254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254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254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254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400" b="1" dirty="0">
                <a:latin typeface="Courier New" panose="02070309020205020404" pitchFamily="49" charset="0"/>
              </a:rPr>
              <a:t>RouterA# show crypto </a:t>
            </a:r>
            <a:r>
              <a:rPr lang="en-US" altLang="zh-CN" sz="1400" b="1" dirty="0" err="1">
                <a:latin typeface="Courier New" panose="02070309020205020404" pitchFamily="49" charset="0"/>
              </a:rPr>
              <a:t>isakmp</a:t>
            </a:r>
            <a:r>
              <a:rPr lang="en-US" altLang="zh-CN" sz="1400" b="1" dirty="0">
                <a:latin typeface="Courier New" panose="02070309020205020404" pitchFamily="49" charset="0"/>
              </a:rPr>
              <a:t> policy</a:t>
            </a:r>
          </a:p>
          <a:p>
            <a:r>
              <a:rPr lang="en-US" altLang="zh-CN" sz="1400" b="1" dirty="0">
                <a:latin typeface="Courier New" panose="02070309020205020404" pitchFamily="49" charset="0"/>
              </a:rPr>
              <a:t>Protection suite of priority 110</a:t>
            </a:r>
          </a:p>
          <a:p>
            <a:r>
              <a:rPr lang="en-US" altLang="zh-CN" sz="1400" b="1" dirty="0">
                <a:latin typeface="Courier New" panose="02070309020205020404" pitchFamily="49" charset="0"/>
              </a:rPr>
              <a:t>      encryption algorithm:   DES - Data Encryption Standard (56 bit keys).</a:t>
            </a:r>
          </a:p>
          <a:p>
            <a:r>
              <a:rPr lang="en-US" altLang="zh-CN" sz="1400" b="1" dirty="0">
                <a:latin typeface="Courier New" panose="02070309020205020404" pitchFamily="49" charset="0"/>
              </a:rPr>
              <a:t>      hash algorithm:         Message Digest 5</a:t>
            </a:r>
          </a:p>
          <a:p>
            <a:r>
              <a:rPr lang="en-US" altLang="zh-CN" sz="1400" b="1" dirty="0">
                <a:latin typeface="Courier New" panose="02070309020205020404" pitchFamily="49" charset="0"/>
              </a:rPr>
              <a:t>      authentication method:  Pre-Shared Key</a:t>
            </a:r>
          </a:p>
          <a:p>
            <a:r>
              <a:rPr lang="en-US" altLang="zh-CN" sz="1400" b="1" dirty="0">
                <a:latin typeface="Courier New" panose="02070309020205020404" pitchFamily="49" charset="0"/>
              </a:rPr>
              <a:t>      Diffie-Hellman group:   #1 (768 bit)</a:t>
            </a:r>
          </a:p>
          <a:p>
            <a:r>
              <a:rPr lang="en-US" altLang="zh-CN" sz="1400" b="1" dirty="0">
                <a:latin typeface="Courier New" panose="02070309020205020404" pitchFamily="49" charset="0"/>
              </a:rPr>
              <a:t>      lifetime:               86400 seconds, no volume limit</a:t>
            </a:r>
          </a:p>
          <a:p>
            <a:r>
              <a:rPr lang="en-US" altLang="zh-CN" sz="1400" b="1" dirty="0">
                <a:latin typeface="Courier New" panose="02070309020205020404" pitchFamily="49" charset="0"/>
              </a:rPr>
              <a:t>Default protection suite</a:t>
            </a:r>
          </a:p>
          <a:p>
            <a:r>
              <a:rPr lang="en-US" altLang="zh-CN" sz="1400" b="1" dirty="0">
                <a:latin typeface="Courier New" panose="02070309020205020404" pitchFamily="49" charset="0"/>
              </a:rPr>
              <a:t>      encryption algorithm:   DES - Data Encryption Standard (56 bit keys).</a:t>
            </a:r>
          </a:p>
          <a:p>
            <a:r>
              <a:rPr lang="en-US" altLang="zh-CN" sz="1400" b="1" dirty="0">
                <a:latin typeface="Courier New" panose="02070309020205020404" pitchFamily="49" charset="0"/>
              </a:rPr>
              <a:t>      hash algorithm:         Secure Hash Standard</a:t>
            </a:r>
          </a:p>
          <a:p>
            <a:r>
              <a:rPr lang="en-US" altLang="zh-CN" sz="1400" b="1" dirty="0">
                <a:latin typeface="Courier New" panose="02070309020205020404" pitchFamily="49" charset="0"/>
              </a:rPr>
              <a:t>      authentication method:  Rivest-Shamir-Adleman Signature</a:t>
            </a:r>
          </a:p>
          <a:p>
            <a:r>
              <a:rPr lang="en-US" altLang="zh-CN" sz="1400" b="1" dirty="0">
                <a:latin typeface="Courier New" panose="02070309020205020404" pitchFamily="49" charset="0"/>
              </a:rPr>
              <a:t>      Diffie-Hellman group:   #1 (768 bit)</a:t>
            </a:r>
          </a:p>
          <a:p>
            <a:r>
              <a:rPr lang="en-US" altLang="zh-CN" sz="1400" b="1" dirty="0">
                <a:latin typeface="Courier New" panose="02070309020205020404" pitchFamily="49" charset="0"/>
              </a:rPr>
              <a:t>      lifetime:               86400 seconds, no volume limit</a:t>
            </a:r>
            <a:endParaRPr lang="en-US" altLang="zh-CN" sz="1400" b="1" dirty="0">
              <a:latin typeface="Courier"/>
            </a:endParaRPr>
          </a:p>
        </p:txBody>
      </p:sp>
      <p:sp>
        <p:nvSpPr>
          <p:cNvPr id="143364" name="Rectangle 4">
            <a:extLst>
              <a:ext uri="{FF2B5EF4-FFF2-40B4-BE49-F238E27FC236}">
                <a16:creationId xmlns:a16="http://schemas.microsoft.com/office/drawing/2014/main" id="{A38F045E-3E86-4997-9206-D496892C6B76}"/>
              </a:ext>
            </a:extLst>
          </p:cNvPr>
          <p:cNvSpPr>
            <a:spLocks noChangeArrowheads="1"/>
          </p:cNvSpPr>
          <p:nvPr/>
        </p:nvSpPr>
        <p:spPr bwMode="auto">
          <a:xfrm>
            <a:off x="2063750" y="1484314"/>
            <a:ext cx="8026400" cy="4270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82550" tIns="41275" rIns="82550" bIns="41275">
            <a:spAutoFit/>
          </a:bodyPr>
          <a:lstStyle>
            <a:lvl1pPr defTabSz="725488"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defTabSz="725488"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defTabSz="725488"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defTabSz="725488"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defTabSz="725488"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defTabSz="7254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254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254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254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b="1" dirty="0">
                <a:solidFill>
                  <a:srgbClr val="000000"/>
                </a:solidFill>
                <a:latin typeface="Courier New" panose="02070309020205020404" pitchFamily="49" charset="0"/>
              </a:rPr>
              <a:t>show crypto </a:t>
            </a:r>
            <a:r>
              <a:rPr lang="en-US" altLang="zh-CN" sz="2000" b="1" dirty="0" err="1">
                <a:solidFill>
                  <a:srgbClr val="000000"/>
                </a:solidFill>
                <a:latin typeface="Courier New" panose="02070309020205020404" pitchFamily="49" charset="0"/>
              </a:rPr>
              <a:t>isakmp</a:t>
            </a:r>
            <a:r>
              <a:rPr lang="en-US" altLang="zh-CN" sz="2000" b="1" dirty="0">
                <a:solidFill>
                  <a:srgbClr val="000000"/>
                </a:solidFill>
                <a:latin typeface="Courier New" panose="02070309020205020404" pitchFamily="49" charset="0"/>
              </a:rPr>
              <a:t> policy</a:t>
            </a:r>
            <a:r>
              <a:rPr lang="en-US" altLang="zh-CN" sz="2200" dirty="0">
                <a:solidFill>
                  <a:schemeClr val="bg2"/>
                </a:solidFill>
                <a:latin typeface="Courier New" panose="02070309020205020404" pitchFamily="49" charset="0"/>
              </a:rPr>
              <a:t> </a:t>
            </a:r>
          </a:p>
        </p:txBody>
      </p:sp>
      <p:sp>
        <p:nvSpPr>
          <p:cNvPr id="143365" name="Rectangle 5">
            <a:extLst>
              <a:ext uri="{FF2B5EF4-FFF2-40B4-BE49-F238E27FC236}">
                <a16:creationId xmlns:a16="http://schemas.microsoft.com/office/drawing/2014/main" id="{625656E5-4028-4743-9D6B-D9E7FEFEA5EC}"/>
              </a:ext>
            </a:extLst>
          </p:cNvPr>
          <p:cNvSpPr>
            <a:spLocks noChangeArrowheads="1"/>
          </p:cNvSpPr>
          <p:nvPr/>
        </p:nvSpPr>
        <p:spPr bwMode="auto">
          <a:xfrm>
            <a:off x="2085976" y="1179513"/>
            <a:ext cx="12985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anchor="ct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b="1">
                <a:solidFill>
                  <a:srgbClr val="000000"/>
                </a:solidFill>
                <a:latin typeface="Helvetica" panose="020B0604020202020204" pitchFamily="34" charset="0"/>
              </a:rPr>
              <a:t>router#</a:t>
            </a:r>
          </a:p>
        </p:txBody>
      </p:sp>
      <p:sp>
        <p:nvSpPr>
          <p:cNvPr id="143366" name="Rectangle 6">
            <a:extLst>
              <a:ext uri="{FF2B5EF4-FFF2-40B4-BE49-F238E27FC236}">
                <a16:creationId xmlns:a16="http://schemas.microsoft.com/office/drawing/2014/main" id="{FD6FD023-9A75-405A-8947-B73E1507214D}"/>
              </a:ext>
            </a:extLst>
          </p:cNvPr>
          <p:cNvSpPr>
            <a:spLocks noChangeArrowheads="1"/>
          </p:cNvSpPr>
          <p:nvPr/>
        </p:nvSpPr>
        <p:spPr bwMode="auto">
          <a:xfrm>
            <a:off x="1992314" y="5300664"/>
            <a:ext cx="785018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nSpc>
                <a:spcPct val="90000"/>
              </a:lnSpc>
              <a:spcBef>
                <a:spcPct val="20000"/>
              </a:spcBef>
              <a:buClr>
                <a:schemeClr val="accent1"/>
              </a:buClr>
              <a:buSzPct val="75000"/>
              <a:buFont typeface="Wingdings" panose="05000000000000000000" pitchFamily="2" charset="2"/>
              <a:buBlip>
                <a:blip r:embed="rId2"/>
              </a:buBlip>
            </a:pPr>
            <a:r>
              <a:rPr kumimoji="1" lang="zh-CN" altLang="en-US" sz="2600">
                <a:latin typeface="Verdana" panose="020B0604030504040204" pitchFamily="34" charset="0"/>
              </a:rPr>
              <a:t>显示已配置的和缺省的策略集</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a:extLst>
              <a:ext uri="{FF2B5EF4-FFF2-40B4-BE49-F238E27FC236}">
                <a16:creationId xmlns:a16="http://schemas.microsoft.com/office/drawing/2014/main" id="{DE0D299A-779C-4678-AF15-41CB18BA2E65}"/>
              </a:ext>
            </a:extLst>
          </p:cNvPr>
          <p:cNvSpPr>
            <a:spLocks noGrp="1" noChangeArrowheads="1"/>
          </p:cNvSpPr>
          <p:nvPr>
            <p:ph type="title"/>
          </p:nvPr>
        </p:nvSpPr>
        <p:spPr/>
        <p:txBody>
          <a:bodyPr/>
          <a:lstStyle/>
          <a:p>
            <a:r>
              <a:rPr lang="zh-CN" altLang="en-US" dirty="0">
                <a:effectLst/>
                <a:ea typeface="宋体" panose="02010600030101010101" pitchFamily="2" charset="-122"/>
              </a:rPr>
              <a:t>配置</a:t>
            </a:r>
            <a:r>
              <a:rPr lang="en-US" altLang="zh-CN" dirty="0">
                <a:effectLst/>
                <a:ea typeface="宋体" panose="02010600030101010101" pitchFamily="2" charset="-122"/>
              </a:rPr>
              <a:t>IPSec</a:t>
            </a:r>
            <a:r>
              <a:rPr lang="zh-CN" altLang="en-US" dirty="0">
                <a:effectLst/>
                <a:ea typeface="宋体" panose="02010600030101010101" pitchFamily="2" charset="-122"/>
              </a:rPr>
              <a:t>参数</a:t>
            </a:r>
            <a:endParaRPr lang="en-US" altLang="zh-CN" dirty="0">
              <a:effectLst/>
              <a:ea typeface="宋体" panose="02010600030101010101" pitchFamily="2" charset="-122"/>
            </a:endParaRPr>
          </a:p>
        </p:txBody>
      </p:sp>
      <p:sp>
        <p:nvSpPr>
          <p:cNvPr id="144387" name="Rectangle 3">
            <a:extLst>
              <a:ext uri="{FF2B5EF4-FFF2-40B4-BE49-F238E27FC236}">
                <a16:creationId xmlns:a16="http://schemas.microsoft.com/office/drawing/2014/main" id="{78FAFCC9-4E2A-4F51-9D40-D46629F14A99}"/>
              </a:ext>
            </a:extLst>
          </p:cNvPr>
          <p:cNvSpPr>
            <a:spLocks noGrp="1" noChangeArrowheads="1"/>
          </p:cNvSpPr>
          <p:nvPr>
            <p:ph type="body" idx="1"/>
          </p:nvPr>
        </p:nvSpPr>
        <p:spPr>
          <a:xfrm>
            <a:off x="1903413" y="1687512"/>
            <a:ext cx="8382000" cy="3067367"/>
          </a:xfrm>
        </p:spPr>
        <p:txBody>
          <a:bodyPr>
            <a:normAutofit/>
          </a:bodyPr>
          <a:lstStyle/>
          <a:p>
            <a:pPr lvl="1">
              <a:lnSpc>
                <a:spcPct val="150000"/>
              </a:lnSpc>
              <a:buClr>
                <a:schemeClr val="tx1"/>
              </a:buClr>
              <a:buFont typeface="Wingdings" panose="05000000000000000000" pitchFamily="2" charset="2"/>
              <a:buBlip>
                <a:blip r:embed="rId2"/>
              </a:buBlip>
            </a:pPr>
            <a:r>
              <a:rPr lang="zh-CN" altLang="en-US" sz="2800" dirty="0">
                <a:ea typeface="宋体" panose="02010600030101010101" pitchFamily="2" charset="-122"/>
              </a:rPr>
              <a:t>配置</a:t>
            </a:r>
            <a:r>
              <a:rPr lang="en-US" altLang="zh-CN" sz="2800" dirty="0">
                <a:ea typeface="宋体" panose="02010600030101010101" pitchFamily="2" charset="-122"/>
              </a:rPr>
              <a:t>IPSec</a:t>
            </a:r>
            <a:r>
              <a:rPr lang="zh-CN" altLang="en-US" sz="2800" dirty="0">
                <a:ea typeface="宋体" panose="02010600030101010101" pitchFamily="2" charset="-122"/>
              </a:rPr>
              <a:t>变换集</a:t>
            </a:r>
          </a:p>
          <a:p>
            <a:pPr lvl="1">
              <a:lnSpc>
                <a:spcPct val="150000"/>
              </a:lnSpc>
              <a:buClr>
                <a:schemeClr val="tx1"/>
              </a:buClr>
              <a:buFont typeface="Wingdings" panose="05000000000000000000" pitchFamily="2" charset="2"/>
              <a:buBlip>
                <a:blip r:embed="rId2"/>
              </a:buBlip>
            </a:pPr>
            <a:r>
              <a:rPr lang="zh-CN" altLang="en-US" sz="2800" dirty="0">
                <a:ea typeface="宋体" panose="02010600030101010101" pitchFamily="2" charset="-122"/>
              </a:rPr>
              <a:t>用</a:t>
            </a:r>
            <a:r>
              <a:rPr lang="en-US" altLang="zh-CN" sz="2800" dirty="0">
                <a:ea typeface="宋体" panose="02010600030101010101" pitchFamily="2" charset="-122"/>
              </a:rPr>
              <a:t>ACL</a:t>
            </a:r>
            <a:r>
              <a:rPr lang="zh-CN" altLang="en-US" sz="2800" dirty="0">
                <a:ea typeface="宋体" panose="02010600030101010101" pitchFamily="2" charset="-122"/>
              </a:rPr>
              <a:t>定义需要</a:t>
            </a:r>
            <a:r>
              <a:rPr lang="en-US" altLang="zh-CN" sz="2800" dirty="0">
                <a:ea typeface="宋体" panose="02010600030101010101" pitchFamily="2" charset="-122"/>
              </a:rPr>
              <a:t>IPSec</a:t>
            </a:r>
            <a:r>
              <a:rPr lang="zh-CN" altLang="en-US" sz="2800" dirty="0">
                <a:ea typeface="宋体" panose="02010600030101010101" pitchFamily="2" charset="-122"/>
              </a:rPr>
              <a:t>保护的流量</a:t>
            </a:r>
          </a:p>
          <a:p>
            <a:pPr lvl="1">
              <a:lnSpc>
                <a:spcPct val="150000"/>
              </a:lnSpc>
              <a:buClr>
                <a:schemeClr val="tx1"/>
              </a:buClr>
              <a:buFont typeface="Wingdings" panose="05000000000000000000" pitchFamily="2" charset="2"/>
              <a:buBlip>
                <a:blip r:embed="rId2"/>
              </a:buBlip>
            </a:pPr>
            <a:r>
              <a:rPr lang="zh-CN" altLang="en-US" sz="2800" dirty="0">
                <a:ea typeface="宋体" panose="02010600030101010101" pitchFamily="2" charset="-122"/>
              </a:rPr>
              <a:t>创建</a:t>
            </a:r>
            <a:r>
              <a:rPr lang="en-US" altLang="zh-CN" sz="2800" dirty="0">
                <a:ea typeface="宋体" panose="02010600030101010101" pitchFamily="2" charset="-122"/>
              </a:rPr>
              <a:t>crypto map</a:t>
            </a:r>
          </a:p>
          <a:p>
            <a:pPr lvl="1">
              <a:lnSpc>
                <a:spcPct val="150000"/>
              </a:lnSpc>
              <a:buClr>
                <a:schemeClr val="tx1"/>
              </a:buClr>
              <a:buFont typeface="Wingdings" panose="05000000000000000000" pitchFamily="2" charset="2"/>
              <a:buBlip>
                <a:blip r:embed="rId2"/>
              </a:buBlip>
            </a:pPr>
            <a:r>
              <a:rPr lang="zh-CN" altLang="en-US" sz="2800" dirty="0">
                <a:ea typeface="宋体" panose="02010600030101010101" pitchFamily="2" charset="-122"/>
              </a:rPr>
              <a:t>把</a:t>
            </a:r>
            <a:r>
              <a:rPr lang="en-US" altLang="zh-CN" sz="2800" dirty="0">
                <a:ea typeface="宋体" panose="02010600030101010101" pitchFamily="2" charset="-122"/>
              </a:rPr>
              <a:t>crypto map </a:t>
            </a:r>
            <a:r>
              <a:rPr lang="zh-CN" altLang="en-US" sz="2800" dirty="0">
                <a:ea typeface="宋体" panose="02010600030101010101" pitchFamily="2" charset="-122"/>
              </a:rPr>
              <a:t>应用到路由器的端口上</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a:extLst>
              <a:ext uri="{FF2B5EF4-FFF2-40B4-BE49-F238E27FC236}">
                <a16:creationId xmlns:a16="http://schemas.microsoft.com/office/drawing/2014/main" id="{3F46AA51-6B58-4566-96F0-202820E1FD99}"/>
              </a:ext>
            </a:extLst>
          </p:cNvPr>
          <p:cNvSpPr>
            <a:spLocks noGrp="1" noChangeArrowheads="1"/>
          </p:cNvSpPr>
          <p:nvPr>
            <p:ph type="title"/>
          </p:nvPr>
        </p:nvSpPr>
        <p:spPr>
          <a:xfrm>
            <a:off x="838200" y="-26985"/>
            <a:ext cx="10515600" cy="1325563"/>
          </a:xfrm>
        </p:spPr>
        <p:txBody>
          <a:bodyPr/>
          <a:lstStyle/>
          <a:p>
            <a:pPr>
              <a:defRPr/>
            </a:pPr>
            <a:r>
              <a:rPr lang="zh-CN" altLang="en-US" dirty="0">
                <a:ea typeface="宋体" pitchFamily="2" charset="-122"/>
              </a:rPr>
              <a:t>配置</a:t>
            </a:r>
            <a:r>
              <a:rPr lang="en-US" altLang="zh-CN" dirty="0">
                <a:ea typeface="宋体" pitchFamily="2" charset="-122"/>
              </a:rPr>
              <a:t>IPSec</a:t>
            </a:r>
            <a:r>
              <a:rPr lang="zh-CN" altLang="en-US" dirty="0">
                <a:ea typeface="宋体" pitchFamily="2" charset="-122"/>
              </a:rPr>
              <a:t>变换集</a:t>
            </a:r>
          </a:p>
        </p:txBody>
      </p:sp>
      <p:sp>
        <p:nvSpPr>
          <p:cNvPr id="145411" name="Rectangle 3">
            <a:extLst>
              <a:ext uri="{FF2B5EF4-FFF2-40B4-BE49-F238E27FC236}">
                <a16:creationId xmlns:a16="http://schemas.microsoft.com/office/drawing/2014/main" id="{6ACB74C9-745A-410C-BDFF-03594946BD75}"/>
              </a:ext>
            </a:extLst>
          </p:cNvPr>
          <p:cNvSpPr>
            <a:spLocks noChangeArrowheads="1"/>
          </p:cNvSpPr>
          <p:nvPr/>
        </p:nvSpPr>
        <p:spPr bwMode="auto">
          <a:xfrm>
            <a:off x="1992313" y="1557339"/>
            <a:ext cx="8178800" cy="11080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tIns="91440" bIns="91440">
            <a:spAutoFit/>
          </a:bodyPr>
          <a:lstStyle>
            <a:lvl1pPr defTabSz="725488"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defTabSz="725488"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defTabSz="725488"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defTabSz="725488"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defTabSz="725488"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defTabSz="7254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254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254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254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b="1" dirty="0">
                <a:solidFill>
                  <a:srgbClr val="000000"/>
                </a:solidFill>
                <a:latin typeface="Courier New" panose="02070309020205020404" pitchFamily="49" charset="0"/>
              </a:rPr>
              <a:t>crypto </a:t>
            </a:r>
            <a:r>
              <a:rPr lang="en-US" altLang="zh-CN" sz="2000" b="1" dirty="0" err="1">
                <a:solidFill>
                  <a:srgbClr val="000000"/>
                </a:solidFill>
                <a:latin typeface="Courier New" panose="02070309020205020404" pitchFamily="49" charset="0"/>
              </a:rPr>
              <a:t>ipsec</a:t>
            </a:r>
            <a:r>
              <a:rPr lang="en-US" altLang="zh-CN" sz="2000" b="1" dirty="0">
                <a:solidFill>
                  <a:srgbClr val="000000"/>
                </a:solidFill>
                <a:latin typeface="Courier New" panose="02070309020205020404" pitchFamily="49" charset="0"/>
              </a:rPr>
              <a:t> transform-set </a:t>
            </a:r>
            <a:r>
              <a:rPr lang="en-US" altLang="zh-CN" sz="2000" b="1" i="1" dirty="0">
                <a:solidFill>
                  <a:srgbClr val="000000"/>
                </a:solidFill>
                <a:latin typeface="Courier New" panose="02070309020205020404" pitchFamily="49" charset="0"/>
              </a:rPr>
              <a:t>transform-set-name</a:t>
            </a:r>
            <a:r>
              <a:rPr lang="en-US" altLang="zh-CN" sz="2000" b="1" dirty="0">
                <a:solidFill>
                  <a:srgbClr val="000000"/>
                </a:solidFill>
                <a:latin typeface="Courier New" panose="02070309020205020404" pitchFamily="49" charset="0"/>
              </a:rPr>
              <a:t> </a:t>
            </a:r>
            <a:r>
              <a:rPr lang="en-US" altLang="zh-CN" sz="2000" b="1" i="1" dirty="0">
                <a:solidFill>
                  <a:srgbClr val="000000"/>
                </a:solidFill>
                <a:latin typeface="Courier New" panose="02070309020205020404" pitchFamily="49" charset="0"/>
              </a:rPr>
              <a:t>transform1</a:t>
            </a:r>
            <a:r>
              <a:rPr lang="en-US" altLang="zh-CN" sz="2000" b="1" dirty="0">
                <a:solidFill>
                  <a:srgbClr val="000000"/>
                </a:solidFill>
                <a:latin typeface="Courier New" panose="02070309020205020404" pitchFamily="49" charset="0"/>
              </a:rPr>
              <a:t> [</a:t>
            </a:r>
            <a:r>
              <a:rPr lang="en-US" altLang="zh-CN" sz="2000" b="1" i="1" dirty="0">
                <a:solidFill>
                  <a:srgbClr val="000000"/>
                </a:solidFill>
                <a:latin typeface="Courier New" panose="02070309020205020404" pitchFamily="49" charset="0"/>
              </a:rPr>
              <a:t>transform2</a:t>
            </a:r>
            <a:r>
              <a:rPr lang="en-US" altLang="zh-CN" sz="2000" b="1" dirty="0">
                <a:solidFill>
                  <a:srgbClr val="000000"/>
                </a:solidFill>
                <a:latin typeface="Courier New" panose="02070309020205020404" pitchFamily="49" charset="0"/>
              </a:rPr>
              <a:t> [</a:t>
            </a:r>
            <a:r>
              <a:rPr lang="en-US" altLang="zh-CN" sz="2000" b="1" i="1" dirty="0">
                <a:solidFill>
                  <a:srgbClr val="000000"/>
                </a:solidFill>
                <a:latin typeface="Courier New" panose="02070309020205020404" pitchFamily="49" charset="0"/>
              </a:rPr>
              <a:t>transform3</a:t>
            </a:r>
            <a:r>
              <a:rPr lang="en-US" altLang="zh-CN" sz="2000" b="1" dirty="0">
                <a:solidFill>
                  <a:srgbClr val="000000"/>
                </a:solidFill>
                <a:latin typeface="Courier New" panose="02070309020205020404" pitchFamily="49" charset="0"/>
              </a:rPr>
              <a:t>]]</a:t>
            </a:r>
          </a:p>
          <a:p>
            <a:r>
              <a:rPr lang="en-US" altLang="zh-CN" sz="2000" b="1" dirty="0">
                <a:solidFill>
                  <a:srgbClr val="000000"/>
                </a:solidFill>
                <a:latin typeface="Courier New" panose="02070309020205020404" pitchFamily="49" charset="0"/>
              </a:rPr>
              <a:t>router(</a:t>
            </a:r>
            <a:r>
              <a:rPr lang="en-US" altLang="zh-CN" sz="2000" b="1" dirty="0" err="1">
                <a:solidFill>
                  <a:srgbClr val="000000"/>
                </a:solidFill>
                <a:latin typeface="Courier New" panose="02070309020205020404" pitchFamily="49" charset="0"/>
              </a:rPr>
              <a:t>cfg</a:t>
            </a:r>
            <a:r>
              <a:rPr lang="en-US" altLang="zh-CN" sz="2000" b="1" dirty="0">
                <a:solidFill>
                  <a:srgbClr val="000000"/>
                </a:solidFill>
                <a:latin typeface="Courier New" panose="02070309020205020404" pitchFamily="49" charset="0"/>
              </a:rPr>
              <a:t>-crypto-trans)#</a:t>
            </a:r>
            <a:endParaRPr lang="en-US" altLang="zh-CN" sz="2000" b="1" dirty="0">
              <a:solidFill>
                <a:schemeClr val="accent2"/>
              </a:solidFill>
              <a:latin typeface="Courier New" panose="02070309020205020404" pitchFamily="49" charset="0"/>
            </a:endParaRPr>
          </a:p>
        </p:txBody>
      </p:sp>
      <p:sp>
        <p:nvSpPr>
          <p:cNvPr id="145412" name="Text Box 4">
            <a:extLst>
              <a:ext uri="{FF2B5EF4-FFF2-40B4-BE49-F238E27FC236}">
                <a16:creationId xmlns:a16="http://schemas.microsoft.com/office/drawing/2014/main" id="{285C4655-63AC-4CF1-956B-087B44B97995}"/>
              </a:ext>
            </a:extLst>
          </p:cNvPr>
          <p:cNvSpPr txBox="1">
            <a:spLocks noChangeArrowheads="1"/>
          </p:cNvSpPr>
          <p:nvPr/>
        </p:nvSpPr>
        <p:spPr bwMode="auto">
          <a:xfrm>
            <a:off x="1919288" y="1125538"/>
            <a:ext cx="2971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025" tIns="36512" rIns="73025" bIns="36512">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1800" b="1">
                <a:solidFill>
                  <a:srgbClr val="000000"/>
                </a:solidFill>
                <a:latin typeface="Arial" panose="020B0604020202020204" pitchFamily="34" charset="0"/>
              </a:rPr>
              <a:t>router(config)#</a:t>
            </a:r>
          </a:p>
        </p:txBody>
      </p:sp>
      <p:sp>
        <p:nvSpPr>
          <p:cNvPr id="145413" name="Rectangle 5">
            <a:extLst>
              <a:ext uri="{FF2B5EF4-FFF2-40B4-BE49-F238E27FC236}">
                <a16:creationId xmlns:a16="http://schemas.microsoft.com/office/drawing/2014/main" id="{BE9067E6-796C-4CB3-8106-A4E619715356}"/>
              </a:ext>
            </a:extLst>
          </p:cNvPr>
          <p:cNvSpPr>
            <a:spLocks noChangeArrowheads="1"/>
          </p:cNvSpPr>
          <p:nvPr/>
        </p:nvSpPr>
        <p:spPr bwMode="auto">
          <a:xfrm>
            <a:off x="1992313" y="2924175"/>
            <a:ext cx="8064500" cy="1036638"/>
          </a:xfrm>
          <a:prstGeom prst="rect">
            <a:avLst/>
          </a:prstGeom>
          <a:solidFill>
            <a:srgbClr val="FFCC99"/>
          </a:solidFill>
          <a:ln w="9525">
            <a:solidFill>
              <a:schemeClr val="tx1"/>
            </a:solidFill>
            <a:miter lim="800000"/>
            <a:headEnd/>
            <a:tailEnd/>
          </a:ln>
        </p:spPr>
        <p:txBody>
          <a:bodyPr lIns="82550" tIns="41275" rIns="82550" bIns="41275">
            <a:spAutoFit/>
          </a:bodyPr>
          <a:lstStyle>
            <a:lvl1pPr defTabSz="725488"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defTabSz="725488"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defTabSz="725488"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defTabSz="725488"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defTabSz="725488"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defTabSz="7254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254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254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254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b="1" dirty="0">
                <a:latin typeface="Courier New" panose="02070309020205020404" pitchFamily="49" charset="0"/>
              </a:rPr>
              <a:t>RouterA(config)# crypto </a:t>
            </a:r>
            <a:r>
              <a:rPr lang="en-US" altLang="zh-CN" sz="2000" b="1" dirty="0" err="1">
                <a:latin typeface="Courier New" panose="02070309020205020404" pitchFamily="49" charset="0"/>
              </a:rPr>
              <a:t>ipsec</a:t>
            </a:r>
            <a:r>
              <a:rPr lang="en-US" altLang="zh-CN" sz="2000" b="1" dirty="0">
                <a:latin typeface="Courier New" panose="02070309020205020404" pitchFamily="49" charset="0"/>
              </a:rPr>
              <a:t> transform-set mine </a:t>
            </a:r>
            <a:r>
              <a:rPr lang="en-US" altLang="zh-CN" sz="2000" b="1" dirty="0" err="1">
                <a:latin typeface="Courier New" panose="02070309020205020404" pitchFamily="49" charset="0"/>
              </a:rPr>
              <a:t>esp</a:t>
            </a:r>
            <a:r>
              <a:rPr lang="en-US" altLang="zh-CN" sz="2000" b="1" dirty="0">
                <a:latin typeface="Courier New" panose="02070309020205020404" pitchFamily="49" charset="0"/>
              </a:rPr>
              <a:t>-des</a:t>
            </a:r>
          </a:p>
          <a:p>
            <a:r>
              <a:rPr lang="en-US" altLang="zh-CN" sz="2200" b="1" dirty="0">
                <a:latin typeface="Courier New" panose="02070309020205020404" pitchFamily="49" charset="0"/>
              </a:rPr>
              <a:t>RouterA (</a:t>
            </a:r>
            <a:r>
              <a:rPr lang="en-US" altLang="zh-CN" sz="2200" b="1" dirty="0" err="1">
                <a:latin typeface="Courier New" panose="02070309020205020404" pitchFamily="49" charset="0"/>
              </a:rPr>
              <a:t>cfg</a:t>
            </a:r>
            <a:r>
              <a:rPr lang="en-US" altLang="zh-CN" sz="2200" b="1" dirty="0">
                <a:latin typeface="Courier New" panose="02070309020205020404" pitchFamily="49" charset="0"/>
              </a:rPr>
              <a:t>-crypto-trans)#mode tunnel</a:t>
            </a:r>
          </a:p>
        </p:txBody>
      </p:sp>
      <p:sp>
        <p:nvSpPr>
          <p:cNvPr id="145414" name="Rectangle 6">
            <a:extLst>
              <a:ext uri="{FF2B5EF4-FFF2-40B4-BE49-F238E27FC236}">
                <a16:creationId xmlns:a16="http://schemas.microsoft.com/office/drawing/2014/main" id="{19DC7905-0982-4EE2-BC71-0086F5758BDF}"/>
              </a:ext>
            </a:extLst>
          </p:cNvPr>
          <p:cNvSpPr>
            <a:spLocks noChangeArrowheads="1"/>
          </p:cNvSpPr>
          <p:nvPr/>
        </p:nvSpPr>
        <p:spPr bwMode="auto">
          <a:xfrm>
            <a:off x="1992314" y="4149725"/>
            <a:ext cx="7850187"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nSpc>
                <a:spcPct val="90000"/>
              </a:lnSpc>
              <a:spcBef>
                <a:spcPct val="20000"/>
              </a:spcBef>
              <a:buClr>
                <a:schemeClr val="accent1"/>
              </a:buClr>
              <a:buSzPct val="75000"/>
              <a:buFont typeface="Wingdings" panose="05000000000000000000" pitchFamily="2" charset="2"/>
              <a:buBlip>
                <a:blip r:embed="rId2"/>
              </a:buBlip>
            </a:pPr>
            <a:r>
              <a:rPr kumimoji="1" lang="zh-CN" altLang="en-US" sz="2600">
                <a:latin typeface="Verdana" panose="020B0604030504040204" pitchFamily="34" charset="0"/>
              </a:rPr>
              <a:t>每个变换集中可以包含</a:t>
            </a:r>
            <a:r>
              <a:rPr kumimoji="1" lang="en-US" altLang="zh-CN" sz="2600">
                <a:latin typeface="Verdana" panose="020B0604030504040204" pitchFamily="34" charset="0"/>
              </a:rPr>
              <a:t>AH</a:t>
            </a:r>
            <a:r>
              <a:rPr kumimoji="1" lang="zh-CN" altLang="en-US" sz="2600">
                <a:latin typeface="Verdana" panose="020B0604030504040204" pitchFamily="34" charset="0"/>
              </a:rPr>
              <a:t>变换、</a:t>
            </a:r>
            <a:r>
              <a:rPr kumimoji="1" lang="en-US" altLang="zh-CN" sz="2600">
                <a:latin typeface="Verdana" panose="020B0604030504040204" pitchFamily="34" charset="0"/>
              </a:rPr>
              <a:t>ESP</a:t>
            </a:r>
            <a:r>
              <a:rPr kumimoji="1" lang="zh-CN" altLang="en-US" sz="2600">
                <a:latin typeface="Verdana" panose="020B0604030504040204" pitchFamily="34" charset="0"/>
              </a:rPr>
              <a:t>变换和封装模式</a:t>
            </a:r>
            <a:r>
              <a:rPr kumimoji="1" lang="en-US" altLang="zh-CN" sz="2600">
                <a:latin typeface="Verdana" panose="020B0604030504040204" pitchFamily="34" charset="0"/>
              </a:rPr>
              <a:t>(</a:t>
            </a:r>
            <a:r>
              <a:rPr kumimoji="1" lang="zh-CN" altLang="en-US" sz="2600">
                <a:latin typeface="Verdana" panose="020B0604030504040204" pitchFamily="34" charset="0"/>
              </a:rPr>
              <a:t>隧道模式或传输模式</a:t>
            </a:r>
            <a:r>
              <a:rPr kumimoji="1" lang="en-US" altLang="zh-CN" sz="2600">
                <a:latin typeface="Verdana" panose="020B0604030504040204" pitchFamily="34" charset="0"/>
              </a:rPr>
              <a:t>)</a:t>
            </a:r>
          </a:p>
          <a:p>
            <a:pPr>
              <a:lnSpc>
                <a:spcPct val="90000"/>
              </a:lnSpc>
              <a:spcBef>
                <a:spcPct val="20000"/>
              </a:spcBef>
              <a:buClr>
                <a:schemeClr val="accent1"/>
              </a:buClr>
              <a:buSzPct val="75000"/>
              <a:buFont typeface="Wingdings" panose="05000000000000000000" pitchFamily="2" charset="2"/>
              <a:buBlip>
                <a:blip r:embed="rId2"/>
              </a:buBlip>
            </a:pPr>
            <a:r>
              <a:rPr kumimoji="1" lang="zh-CN" altLang="en-US" sz="2600">
                <a:latin typeface="Verdana" panose="020B0604030504040204" pitchFamily="34" charset="0"/>
              </a:rPr>
              <a:t>每个变换集中最多可以有一个</a:t>
            </a:r>
            <a:r>
              <a:rPr kumimoji="1" lang="en-US" altLang="zh-CN" sz="2600">
                <a:latin typeface="Verdana" panose="020B0604030504040204" pitchFamily="34" charset="0"/>
              </a:rPr>
              <a:t>AH</a:t>
            </a:r>
            <a:r>
              <a:rPr kumimoji="1" lang="zh-CN" altLang="en-US" sz="2600">
                <a:latin typeface="Verdana" panose="020B0604030504040204" pitchFamily="34" charset="0"/>
              </a:rPr>
              <a:t>变换和两个</a:t>
            </a:r>
            <a:r>
              <a:rPr kumimoji="1" lang="en-US" altLang="zh-CN" sz="2600">
                <a:latin typeface="Verdana" panose="020B0604030504040204" pitchFamily="34" charset="0"/>
              </a:rPr>
              <a:t>ESP</a:t>
            </a:r>
            <a:r>
              <a:rPr kumimoji="1" lang="zh-CN" altLang="en-US" sz="2600">
                <a:latin typeface="Verdana" panose="020B0604030504040204" pitchFamily="34" charset="0"/>
              </a:rPr>
              <a:t>变换</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a:extLst>
              <a:ext uri="{FF2B5EF4-FFF2-40B4-BE49-F238E27FC236}">
                <a16:creationId xmlns:a16="http://schemas.microsoft.com/office/drawing/2014/main" id="{BC9B1E12-CDF5-465E-B17C-FD2835D1F216}"/>
              </a:ext>
            </a:extLst>
          </p:cNvPr>
          <p:cNvSpPr>
            <a:spLocks noGrp="1" noChangeArrowheads="1"/>
          </p:cNvSpPr>
          <p:nvPr>
            <p:ph type="title"/>
          </p:nvPr>
        </p:nvSpPr>
        <p:spPr/>
        <p:txBody>
          <a:bodyPr/>
          <a:lstStyle/>
          <a:p>
            <a:pPr>
              <a:defRPr/>
            </a:pPr>
            <a:r>
              <a:rPr lang="en-US" altLang="zh-CN">
                <a:ea typeface="宋体" pitchFamily="2" charset="-122"/>
              </a:rPr>
              <a:t>IOS</a:t>
            </a:r>
            <a:r>
              <a:rPr lang="zh-CN" altLang="en-US">
                <a:ea typeface="宋体" pitchFamily="2" charset="-122"/>
              </a:rPr>
              <a:t>支持的变换</a:t>
            </a:r>
          </a:p>
        </p:txBody>
      </p:sp>
      <p:sp>
        <p:nvSpPr>
          <p:cNvPr id="146435" name="Rectangle 3">
            <a:extLst>
              <a:ext uri="{FF2B5EF4-FFF2-40B4-BE49-F238E27FC236}">
                <a16:creationId xmlns:a16="http://schemas.microsoft.com/office/drawing/2014/main" id="{0F9EC770-EB81-4626-B18A-C7DE2E263B5F}"/>
              </a:ext>
            </a:extLst>
          </p:cNvPr>
          <p:cNvSpPr>
            <a:spLocks noChangeArrowheads="1"/>
          </p:cNvSpPr>
          <p:nvPr/>
        </p:nvSpPr>
        <p:spPr bwMode="auto">
          <a:xfrm>
            <a:off x="1919288" y="1700214"/>
            <a:ext cx="8382000" cy="3005137"/>
          </a:xfrm>
          <a:prstGeom prst="rect">
            <a:avLst/>
          </a:prstGeom>
          <a:solidFill>
            <a:srgbClr val="FFCC99"/>
          </a:solidFill>
          <a:ln w="9525">
            <a:solidFill>
              <a:schemeClr val="tx1"/>
            </a:solidFill>
            <a:miter lim="800000"/>
            <a:headEnd/>
            <a:tailEnd/>
          </a:ln>
        </p:spPr>
        <p:txBody>
          <a:bodyPr lIns="82550" tIns="41275" rIns="82550" bIns="41275">
            <a:spAutoFit/>
          </a:bodyPr>
          <a:lstStyle>
            <a:lvl1pPr defTabSz="725488"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defTabSz="725488"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defTabSz="725488"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defTabSz="725488"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defTabSz="725488"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defTabSz="7254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254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254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254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Aft>
                <a:spcPct val="20000"/>
              </a:spcAft>
            </a:pPr>
            <a:r>
              <a:rPr lang="en-US" altLang="zh-CN" sz="1800" b="1" dirty="0">
                <a:latin typeface="Courier New" panose="02070309020205020404" pitchFamily="49" charset="0"/>
              </a:rPr>
              <a:t>RouterA(config)# crypto </a:t>
            </a:r>
            <a:r>
              <a:rPr lang="en-US" altLang="zh-CN" sz="1800" b="1" dirty="0" err="1">
                <a:latin typeface="Courier New" panose="02070309020205020404" pitchFamily="49" charset="0"/>
              </a:rPr>
              <a:t>ipsec</a:t>
            </a:r>
            <a:r>
              <a:rPr lang="en-US" altLang="zh-CN" sz="1800" b="1" dirty="0">
                <a:latin typeface="Courier New" panose="02070309020205020404" pitchFamily="49" charset="0"/>
              </a:rPr>
              <a:t> transform-set</a:t>
            </a:r>
            <a:endParaRPr lang="en-US" altLang="zh-CN" sz="1800" b="1" i="1" dirty="0">
              <a:latin typeface="Courier New" panose="02070309020205020404" pitchFamily="49" charset="0"/>
            </a:endParaRPr>
          </a:p>
          <a:p>
            <a:pPr>
              <a:spcAft>
                <a:spcPct val="20000"/>
              </a:spcAft>
            </a:pPr>
            <a:r>
              <a:rPr lang="en-US" altLang="zh-CN" sz="1800" b="1" i="1" dirty="0">
                <a:latin typeface="Courier New" panose="02070309020205020404" pitchFamily="49" charset="0"/>
              </a:rPr>
              <a:t>	transform-set-name</a:t>
            </a:r>
            <a:r>
              <a:rPr lang="en-US" altLang="zh-CN" sz="1800" b="1" dirty="0">
                <a:latin typeface="Courier New" panose="02070309020205020404" pitchFamily="49" charset="0"/>
              </a:rPr>
              <a:t> ?</a:t>
            </a:r>
          </a:p>
          <a:p>
            <a:pPr>
              <a:spcAft>
                <a:spcPct val="20000"/>
              </a:spcAft>
            </a:pPr>
            <a:r>
              <a:rPr lang="en-US" altLang="zh-CN" sz="1800" b="1" dirty="0">
                <a:latin typeface="Courier New" panose="02070309020205020404" pitchFamily="49" charset="0"/>
              </a:rPr>
              <a:t>ah-md5-hmac   AH-HMAC-MD5 transform</a:t>
            </a:r>
          </a:p>
          <a:p>
            <a:r>
              <a:rPr lang="en-US" altLang="zh-CN" sz="1800" b="1" dirty="0">
                <a:latin typeface="Courier New" panose="02070309020205020404" pitchFamily="49" charset="0"/>
              </a:rPr>
              <a:t>ah-sha-</a:t>
            </a:r>
            <a:r>
              <a:rPr lang="en-US" altLang="zh-CN" sz="1800" b="1" dirty="0" err="1">
                <a:latin typeface="Courier New" panose="02070309020205020404" pitchFamily="49" charset="0"/>
              </a:rPr>
              <a:t>hmac</a:t>
            </a:r>
            <a:r>
              <a:rPr lang="en-US" altLang="zh-CN" sz="1800" b="1" dirty="0">
                <a:latin typeface="Courier New" panose="02070309020205020404" pitchFamily="49" charset="0"/>
              </a:rPr>
              <a:t>   AH-HMAC-SHA transform</a:t>
            </a:r>
          </a:p>
          <a:p>
            <a:r>
              <a:rPr lang="en-US" altLang="zh-CN" sz="1800" b="1" dirty="0">
                <a:latin typeface="Courier New" panose="02070309020205020404" pitchFamily="49" charset="0"/>
              </a:rPr>
              <a:t>esp-3des      ESP transform using 3DES(EDE) cipher (168 				bits)</a:t>
            </a:r>
          </a:p>
          <a:p>
            <a:r>
              <a:rPr lang="en-US" altLang="zh-CN" sz="1800" b="1" dirty="0" err="1">
                <a:latin typeface="Courier New" panose="02070309020205020404" pitchFamily="49" charset="0"/>
              </a:rPr>
              <a:t>esp</a:t>
            </a:r>
            <a:r>
              <a:rPr lang="en-US" altLang="zh-CN" sz="1800" b="1" dirty="0">
                <a:latin typeface="Courier New" panose="02070309020205020404" pitchFamily="49" charset="0"/>
              </a:rPr>
              <a:t>-des       ESP transform using DES cipher (56 bits)</a:t>
            </a:r>
          </a:p>
          <a:p>
            <a:r>
              <a:rPr lang="en-US" altLang="zh-CN" sz="1800" b="1" dirty="0">
                <a:latin typeface="Courier New" panose="02070309020205020404" pitchFamily="49" charset="0"/>
              </a:rPr>
              <a:t>esp-md5-hmac  ESP transform using HMAC-MD5 auth</a:t>
            </a:r>
          </a:p>
          <a:p>
            <a:r>
              <a:rPr lang="en-US" altLang="zh-CN" sz="1800" b="1" dirty="0" err="1">
                <a:latin typeface="Courier New" panose="02070309020205020404" pitchFamily="49" charset="0"/>
              </a:rPr>
              <a:t>esp</a:t>
            </a:r>
            <a:r>
              <a:rPr lang="en-US" altLang="zh-CN" sz="1800" b="1" dirty="0">
                <a:latin typeface="Courier New" panose="02070309020205020404" pitchFamily="49" charset="0"/>
              </a:rPr>
              <a:t>-sha-</a:t>
            </a:r>
            <a:r>
              <a:rPr lang="en-US" altLang="zh-CN" sz="1800" b="1" dirty="0" err="1">
                <a:latin typeface="Courier New" panose="02070309020205020404" pitchFamily="49" charset="0"/>
              </a:rPr>
              <a:t>hmac</a:t>
            </a:r>
            <a:r>
              <a:rPr lang="en-US" altLang="zh-CN" sz="1800" b="1" dirty="0">
                <a:latin typeface="Courier New" panose="02070309020205020404" pitchFamily="49" charset="0"/>
              </a:rPr>
              <a:t>  ESP transform using HMAC-SHA auth</a:t>
            </a:r>
          </a:p>
          <a:p>
            <a:r>
              <a:rPr lang="en-US" altLang="zh-CN" sz="1800" b="1" dirty="0" err="1">
                <a:latin typeface="Courier New" panose="02070309020205020404" pitchFamily="49" charset="0"/>
              </a:rPr>
              <a:t>esp</a:t>
            </a:r>
            <a:r>
              <a:rPr lang="en-US" altLang="zh-CN" sz="1800" b="1" dirty="0">
                <a:latin typeface="Courier New" panose="02070309020205020404" pitchFamily="49" charset="0"/>
              </a:rPr>
              <a:t>-null      ESP transform w/o cipher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a:extLst>
              <a:ext uri="{FF2B5EF4-FFF2-40B4-BE49-F238E27FC236}">
                <a16:creationId xmlns:a16="http://schemas.microsoft.com/office/drawing/2014/main" id="{F99921F5-45AC-45C3-9F4A-C108FB7BB0C1}"/>
              </a:ext>
            </a:extLst>
          </p:cNvPr>
          <p:cNvSpPr>
            <a:spLocks noGrp="1" noChangeArrowheads="1"/>
          </p:cNvSpPr>
          <p:nvPr>
            <p:ph type="title"/>
          </p:nvPr>
        </p:nvSpPr>
        <p:spPr>
          <a:xfrm>
            <a:off x="1905000" y="0"/>
            <a:ext cx="8229600" cy="1143000"/>
          </a:xfrm>
        </p:spPr>
        <p:txBody>
          <a:bodyPr/>
          <a:lstStyle/>
          <a:p>
            <a:pPr>
              <a:defRPr/>
            </a:pPr>
            <a:r>
              <a:rPr lang="zh-CN" altLang="en-US" sz="4000" dirty="0">
                <a:ea typeface="宋体" pitchFamily="2" charset="-122"/>
              </a:rPr>
              <a:t>用</a:t>
            </a:r>
            <a:r>
              <a:rPr lang="en-US" altLang="zh-CN" sz="4000" dirty="0">
                <a:ea typeface="宋体" pitchFamily="2" charset="-122"/>
              </a:rPr>
              <a:t>ACL</a:t>
            </a:r>
            <a:r>
              <a:rPr lang="zh-CN" altLang="en-US" sz="4000" dirty="0">
                <a:ea typeface="宋体" pitchFamily="2" charset="-122"/>
              </a:rPr>
              <a:t>定义需要</a:t>
            </a:r>
            <a:r>
              <a:rPr lang="en-US" altLang="zh-CN" sz="4000" dirty="0">
                <a:ea typeface="宋体" pitchFamily="2" charset="-122"/>
              </a:rPr>
              <a:t>IPSec</a:t>
            </a:r>
            <a:r>
              <a:rPr lang="zh-CN" altLang="en-US" sz="4000" dirty="0">
                <a:ea typeface="宋体" pitchFamily="2" charset="-122"/>
              </a:rPr>
              <a:t>保护的流量</a:t>
            </a:r>
          </a:p>
        </p:txBody>
      </p:sp>
      <p:sp>
        <p:nvSpPr>
          <p:cNvPr id="147459" name="Rectangle 3">
            <a:extLst>
              <a:ext uri="{FF2B5EF4-FFF2-40B4-BE49-F238E27FC236}">
                <a16:creationId xmlns:a16="http://schemas.microsoft.com/office/drawing/2014/main" id="{E13AFE23-7D6A-40AB-A95F-2E710015DE54}"/>
              </a:ext>
            </a:extLst>
          </p:cNvPr>
          <p:cNvSpPr>
            <a:spLocks noChangeArrowheads="1"/>
          </p:cNvSpPr>
          <p:nvPr/>
        </p:nvSpPr>
        <p:spPr bwMode="auto">
          <a:xfrm>
            <a:off x="3189288" y="1354139"/>
            <a:ext cx="6826250" cy="369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7460" name="Rectangle 4">
            <a:extLst>
              <a:ext uri="{FF2B5EF4-FFF2-40B4-BE49-F238E27FC236}">
                <a16:creationId xmlns:a16="http://schemas.microsoft.com/office/drawing/2014/main" id="{1B3B4CDF-6387-40B2-9947-6C1F511BDBDC}"/>
              </a:ext>
            </a:extLst>
          </p:cNvPr>
          <p:cNvSpPr>
            <a:spLocks noChangeArrowheads="1"/>
          </p:cNvSpPr>
          <p:nvPr/>
        </p:nvSpPr>
        <p:spPr bwMode="auto">
          <a:xfrm>
            <a:off x="1847850" y="3060701"/>
            <a:ext cx="8610600" cy="1323975"/>
          </a:xfrm>
          <a:prstGeom prst="rect">
            <a:avLst/>
          </a:prstGeom>
          <a:solidFill>
            <a:schemeClr val="bg1"/>
          </a:solidFill>
          <a:ln w="12700">
            <a:solidFill>
              <a:schemeClr val="tx1"/>
            </a:solidFill>
            <a:miter lim="800000"/>
            <a:headEnd/>
            <a:tailEnd/>
          </a:ln>
        </p:spPr>
        <p:txBody>
          <a:bodyPr rIns="92075" bIns="46038">
            <a:spAutoFit/>
          </a:bodyPr>
          <a:lstStyle>
            <a:lvl1pPr marL="228600" indent="-2286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b="1" dirty="0">
                <a:solidFill>
                  <a:schemeClr val="tx2"/>
                </a:solidFill>
                <a:latin typeface="Courier New" panose="02070309020205020404" pitchFamily="49" charset="0"/>
              </a:rPr>
              <a:t>access-list </a:t>
            </a:r>
            <a:r>
              <a:rPr lang="en-US" altLang="zh-CN" sz="2000" b="1" i="1" dirty="0">
                <a:solidFill>
                  <a:schemeClr val="tx2"/>
                </a:solidFill>
                <a:latin typeface="Courier New" panose="02070309020205020404" pitchFamily="49" charset="0"/>
              </a:rPr>
              <a:t>access-list-number</a:t>
            </a:r>
            <a:r>
              <a:rPr lang="en-US" altLang="zh-CN" sz="2000" b="1" dirty="0">
                <a:solidFill>
                  <a:schemeClr val="tx2"/>
                </a:solidFill>
                <a:latin typeface="Courier New" panose="02070309020205020404" pitchFamily="49" charset="0"/>
              </a:rPr>
              <a:t> [dynamic </a:t>
            </a:r>
            <a:r>
              <a:rPr lang="en-US" altLang="zh-CN" sz="2000" b="1" i="1" dirty="0">
                <a:solidFill>
                  <a:schemeClr val="tx2"/>
                </a:solidFill>
                <a:latin typeface="Courier New" panose="02070309020205020404" pitchFamily="49" charset="0"/>
              </a:rPr>
              <a:t>dynamic-name</a:t>
            </a:r>
            <a:r>
              <a:rPr lang="en-US" altLang="zh-CN" sz="2000" b="1" dirty="0">
                <a:solidFill>
                  <a:schemeClr val="tx2"/>
                </a:solidFill>
                <a:latin typeface="Courier New" panose="02070309020205020404" pitchFamily="49" charset="0"/>
              </a:rPr>
              <a:t> </a:t>
            </a:r>
            <a:br>
              <a:rPr lang="en-US" altLang="zh-CN" sz="2000" b="1" dirty="0">
                <a:solidFill>
                  <a:schemeClr val="tx2"/>
                </a:solidFill>
                <a:latin typeface="Courier New" panose="02070309020205020404" pitchFamily="49" charset="0"/>
              </a:rPr>
            </a:br>
            <a:r>
              <a:rPr lang="en-US" altLang="zh-CN" sz="2000" b="1" dirty="0">
                <a:solidFill>
                  <a:schemeClr val="tx2"/>
                </a:solidFill>
                <a:latin typeface="Courier New" panose="02070309020205020404" pitchFamily="49" charset="0"/>
              </a:rPr>
              <a:t>[timeout </a:t>
            </a:r>
            <a:r>
              <a:rPr lang="en-US" altLang="zh-CN" sz="2000" b="1" i="1" dirty="0">
                <a:solidFill>
                  <a:schemeClr val="tx2"/>
                </a:solidFill>
                <a:latin typeface="Courier New" panose="02070309020205020404" pitchFamily="49" charset="0"/>
              </a:rPr>
              <a:t>minutes</a:t>
            </a:r>
            <a:r>
              <a:rPr lang="en-US" altLang="zh-CN" sz="2000" b="1" dirty="0">
                <a:solidFill>
                  <a:schemeClr val="tx2"/>
                </a:solidFill>
                <a:latin typeface="Courier New" panose="02070309020205020404" pitchFamily="49" charset="0"/>
              </a:rPr>
              <a:t>]] {deny | permit} </a:t>
            </a:r>
            <a:r>
              <a:rPr lang="en-US" altLang="zh-CN" sz="2000" b="1" i="1" dirty="0">
                <a:solidFill>
                  <a:schemeClr val="tx2"/>
                </a:solidFill>
                <a:latin typeface="Courier New" panose="02070309020205020404" pitchFamily="49" charset="0"/>
              </a:rPr>
              <a:t>protocol source source-wildcard destination destination-wildcard</a:t>
            </a:r>
            <a:r>
              <a:rPr lang="en-US" altLang="zh-CN" sz="2000" b="1" dirty="0">
                <a:solidFill>
                  <a:schemeClr val="tx2"/>
                </a:solidFill>
                <a:latin typeface="Courier New" panose="02070309020205020404" pitchFamily="49" charset="0"/>
              </a:rPr>
              <a:t> [precedence </a:t>
            </a:r>
            <a:r>
              <a:rPr lang="en-US" altLang="zh-CN" sz="2000" b="1" i="1" dirty="0">
                <a:solidFill>
                  <a:schemeClr val="tx2"/>
                </a:solidFill>
                <a:latin typeface="Courier New" panose="02070309020205020404" pitchFamily="49" charset="0"/>
              </a:rPr>
              <a:t>precedence</a:t>
            </a:r>
            <a:r>
              <a:rPr lang="en-US" altLang="zh-CN" sz="2000" b="1" dirty="0">
                <a:solidFill>
                  <a:schemeClr val="tx2"/>
                </a:solidFill>
                <a:latin typeface="Courier New" panose="02070309020205020404" pitchFamily="49" charset="0"/>
              </a:rPr>
              <a:t>][</a:t>
            </a:r>
            <a:r>
              <a:rPr lang="en-US" altLang="zh-CN" sz="2000" b="1" dirty="0" err="1">
                <a:solidFill>
                  <a:schemeClr val="tx2"/>
                </a:solidFill>
                <a:latin typeface="Courier New" panose="02070309020205020404" pitchFamily="49" charset="0"/>
              </a:rPr>
              <a:t>tos</a:t>
            </a:r>
            <a:r>
              <a:rPr lang="en-US" altLang="zh-CN" sz="2000" b="1" dirty="0">
                <a:solidFill>
                  <a:schemeClr val="tx2"/>
                </a:solidFill>
                <a:latin typeface="Courier New" panose="02070309020205020404" pitchFamily="49" charset="0"/>
              </a:rPr>
              <a:t> </a:t>
            </a:r>
            <a:r>
              <a:rPr lang="en-US" altLang="zh-CN" sz="2000" b="1" i="1" dirty="0" err="1">
                <a:solidFill>
                  <a:schemeClr val="tx2"/>
                </a:solidFill>
                <a:latin typeface="Courier New" panose="02070309020205020404" pitchFamily="49" charset="0"/>
              </a:rPr>
              <a:t>tos</a:t>
            </a:r>
            <a:r>
              <a:rPr lang="en-US" altLang="zh-CN" sz="2000" b="1" dirty="0">
                <a:solidFill>
                  <a:schemeClr val="tx2"/>
                </a:solidFill>
                <a:latin typeface="Courier New" panose="02070309020205020404" pitchFamily="49" charset="0"/>
              </a:rPr>
              <a:t>] [log]</a:t>
            </a:r>
            <a:endParaRPr lang="en-US" altLang="zh-CN" sz="2000" b="1" dirty="0">
              <a:solidFill>
                <a:schemeClr val="tx2"/>
              </a:solidFill>
              <a:latin typeface="Helvetica" panose="020B0604020202020204" pitchFamily="34" charset="0"/>
            </a:endParaRPr>
          </a:p>
        </p:txBody>
      </p:sp>
      <p:sp>
        <p:nvSpPr>
          <p:cNvPr id="147461" name="Text Box 5">
            <a:extLst>
              <a:ext uri="{FF2B5EF4-FFF2-40B4-BE49-F238E27FC236}">
                <a16:creationId xmlns:a16="http://schemas.microsoft.com/office/drawing/2014/main" id="{8106987B-F8D7-4D8B-A905-44C506F0D2A7}"/>
              </a:ext>
            </a:extLst>
          </p:cNvPr>
          <p:cNvSpPr txBox="1">
            <a:spLocks noChangeArrowheads="1"/>
          </p:cNvSpPr>
          <p:nvPr/>
        </p:nvSpPr>
        <p:spPr bwMode="auto">
          <a:xfrm>
            <a:off x="1892300" y="2719388"/>
            <a:ext cx="1809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nchor="ct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800" b="1">
                <a:solidFill>
                  <a:srgbClr val="000000"/>
                </a:solidFill>
                <a:latin typeface="Arial" panose="020B0604020202020204" pitchFamily="34" charset="0"/>
              </a:rPr>
              <a:t>router(config)#</a:t>
            </a:r>
            <a:endParaRPr lang="en-US" altLang="zh-CN" sz="1800" b="1">
              <a:solidFill>
                <a:srgbClr val="000000"/>
              </a:solidFill>
              <a:latin typeface="Courier New" panose="02070309020205020404" pitchFamily="49" charset="0"/>
            </a:endParaRPr>
          </a:p>
        </p:txBody>
      </p:sp>
      <p:sp>
        <p:nvSpPr>
          <p:cNvPr id="147462" name="Rectangle 6">
            <a:extLst>
              <a:ext uri="{FF2B5EF4-FFF2-40B4-BE49-F238E27FC236}">
                <a16:creationId xmlns:a16="http://schemas.microsoft.com/office/drawing/2014/main" id="{8C2BFCCE-3712-4F08-9E5C-4F2792418FA1}"/>
              </a:ext>
            </a:extLst>
          </p:cNvPr>
          <p:cNvSpPr>
            <a:spLocks noChangeArrowheads="1"/>
          </p:cNvSpPr>
          <p:nvPr/>
        </p:nvSpPr>
        <p:spPr bwMode="auto">
          <a:xfrm>
            <a:off x="1847850" y="4508501"/>
            <a:ext cx="8610600" cy="714375"/>
          </a:xfrm>
          <a:prstGeom prst="rect">
            <a:avLst/>
          </a:prstGeom>
          <a:solidFill>
            <a:srgbClr val="FFCC99"/>
          </a:solidFill>
          <a:ln w="12700">
            <a:solidFill>
              <a:schemeClr val="tx1"/>
            </a:solidFill>
            <a:miter lim="800000"/>
            <a:headEnd/>
            <a:tailEnd/>
          </a:ln>
        </p:spPr>
        <p:txBody>
          <a:bodyPr rIns="92075" bIns="46038">
            <a:spAutoFit/>
          </a:bodyPr>
          <a:lstStyle>
            <a:lvl1pPr marL="228600" indent="-2286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b="1" dirty="0">
                <a:latin typeface="Courier New" panose="02070309020205020404" pitchFamily="49" charset="0"/>
              </a:rPr>
              <a:t>RouterA(config)# access-list 110 permit </a:t>
            </a:r>
            <a:r>
              <a:rPr lang="en-US" altLang="zh-CN" sz="2000" b="1" dirty="0" err="1">
                <a:latin typeface="Courier New" panose="02070309020205020404" pitchFamily="49" charset="0"/>
              </a:rPr>
              <a:t>tcp</a:t>
            </a:r>
            <a:r>
              <a:rPr lang="en-US" altLang="zh-CN" sz="2000" b="1" dirty="0">
                <a:latin typeface="Courier New" panose="02070309020205020404" pitchFamily="49" charset="0"/>
              </a:rPr>
              <a:t> 10.0.1.0 0.0.0.255 10.0.2.0 0.0.0.255</a:t>
            </a:r>
          </a:p>
        </p:txBody>
      </p:sp>
      <p:sp>
        <p:nvSpPr>
          <p:cNvPr id="147463" name="Rectangle 7">
            <a:extLst>
              <a:ext uri="{FF2B5EF4-FFF2-40B4-BE49-F238E27FC236}">
                <a16:creationId xmlns:a16="http://schemas.microsoft.com/office/drawing/2014/main" id="{3BED4BC5-4369-4B2B-9D59-E43310235AC1}"/>
              </a:ext>
            </a:extLst>
          </p:cNvPr>
          <p:cNvSpPr>
            <a:spLocks noChangeArrowheads="1"/>
          </p:cNvSpPr>
          <p:nvPr/>
        </p:nvSpPr>
        <p:spPr bwMode="auto">
          <a:xfrm>
            <a:off x="2182813" y="1119188"/>
            <a:ext cx="793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b="1">
                <a:latin typeface="Helvetica" panose="020B0604020202020204" pitchFamily="34" charset="0"/>
              </a:rPr>
              <a:t>Site 1</a:t>
            </a:r>
          </a:p>
        </p:txBody>
      </p:sp>
      <p:sp>
        <p:nvSpPr>
          <p:cNvPr id="147464" name="Rectangle 8">
            <a:extLst>
              <a:ext uri="{FF2B5EF4-FFF2-40B4-BE49-F238E27FC236}">
                <a16:creationId xmlns:a16="http://schemas.microsoft.com/office/drawing/2014/main" id="{3928CA11-A3EE-475E-869E-F729D7AD517F}"/>
              </a:ext>
            </a:extLst>
          </p:cNvPr>
          <p:cNvSpPr>
            <a:spLocks noChangeArrowheads="1"/>
          </p:cNvSpPr>
          <p:nvPr/>
        </p:nvSpPr>
        <p:spPr bwMode="auto">
          <a:xfrm>
            <a:off x="9224963" y="1119188"/>
            <a:ext cx="793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b="1">
                <a:latin typeface="Helvetica" panose="020B0604020202020204" pitchFamily="34" charset="0"/>
              </a:rPr>
              <a:t>Site 2</a:t>
            </a:r>
          </a:p>
        </p:txBody>
      </p:sp>
      <p:grpSp>
        <p:nvGrpSpPr>
          <p:cNvPr id="147465" name="Group 9">
            <a:extLst>
              <a:ext uri="{FF2B5EF4-FFF2-40B4-BE49-F238E27FC236}">
                <a16:creationId xmlns:a16="http://schemas.microsoft.com/office/drawing/2014/main" id="{4DAEA3EB-189B-44B9-9261-F62CAB4833DE}"/>
              </a:ext>
            </a:extLst>
          </p:cNvPr>
          <p:cNvGrpSpPr>
            <a:grpSpLocks/>
          </p:cNvGrpSpPr>
          <p:nvPr/>
        </p:nvGrpSpPr>
        <p:grpSpPr bwMode="auto">
          <a:xfrm>
            <a:off x="2625725" y="1211263"/>
            <a:ext cx="6648450" cy="1414462"/>
            <a:chOff x="682" y="922"/>
            <a:chExt cx="4188" cy="891"/>
          </a:xfrm>
        </p:grpSpPr>
        <p:sp>
          <p:nvSpPr>
            <p:cNvPr id="217098" name="Line 10">
              <a:extLst>
                <a:ext uri="{FF2B5EF4-FFF2-40B4-BE49-F238E27FC236}">
                  <a16:creationId xmlns:a16="http://schemas.microsoft.com/office/drawing/2014/main" id="{DC1BDF63-9E94-4ECC-B665-5F796BF5555A}"/>
                </a:ext>
              </a:extLst>
            </p:cNvPr>
            <p:cNvSpPr>
              <a:spLocks noChangeShapeType="1"/>
            </p:cNvSpPr>
            <p:nvPr/>
          </p:nvSpPr>
          <p:spPr bwMode="auto">
            <a:xfrm>
              <a:off x="3216" y="1344"/>
              <a:ext cx="483"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SimSun" pitchFamily="2" charset="-122"/>
              </a:endParaRPr>
            </a:p>
          </p:txBody>
        </p:sp>
        <p:sp>
          <p:nvSpPr>
            <p:cNvPr id="217099" name="Line 11">
              <a:extLst>
                <a:ext uri="{FF2B5EF4-FFF2-40B4-BE49-F238E27FC236}">
                  <a16:creationId xmlns:a16="http://schemas.microsoft.com/office/drawing/2014/main" id="{6249D3C0-CAF2-4B28-9CE6-30BC1AE53B75}"/>
                </a:ext>
              </a:extLst>
            </p:cNvPr>
            <p:cNvSpPr>
              <a:spLocks noChangeShapeType="1"/>
            </p:cNvSpPr>
            <p:nvPr/>
          </p:nvSpPr>
          <p:spPr bwMode="auto">
            <a:xfrm>
              <a:off x="2109" y="1344"/>
              <a:ext cx="483"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SimSun" pitchFamily="2" charset="-122"/>
              </a:endParaRPr>
            </a:p>
          </p:txBody>
        </p:sp>
        <p:sp>
          <p:nvSpPr>
            <p:cNvPr id="217100" name="Line 12">
              <a:extLst>
                <a:ext uri="{FF2B5EF4-FFF2-40B4-BE49-F238E27FC236}">
                  <a16:creationId xmlns:a16="http://schemas.microsoft.com/office/drawing/2014/main" id="{724BF25F-7D03-4848-BB27-6BC5617B887C}"/>
                </a:ext>
              </a:extLst>
            </p:cNvPr>
            <p:cNvSpPr>
              <a:spLocks noChangeShapeType="1"/>
            </p:cNvSpPr>
            <p:nvPr/>
          </p:nvSpPr>
          <p:spPr bwMode="auto">
            <a:xfrm flipH="1">
              <a:off x="4157" y="1258"/>
              <a:ext cx="400"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SimSun" pitchFamily="2" charset="-122"/>
              </a:endParaRPr>
            </a:p>
          </p:txBody>
        </p:sp>
        <p:sp>
          <p:nvSpPr>
            <p:cNvPr id="217101" name="Line 13">
              <a:extLst>
                <a:ext uri="{FF2B5EF4-FFF2-40B4-BE49-F238E27FC236}">
                  <a16:creationId xmlns:a16="http://schemas.microsoft.com/office/drawing/2014/main" id="{5A53FACF-6C84-4A73-9340-7D5DBEDA239D}"/>
                </a:ext>
              </a:extLst>
            </p:cNvPr>
            <p:cNvSpPr>
              <a:spLocks noChangeShapeType="1"/>
            </p:cNvSpPr>
            <p:nvPr/>
          </p:nvSpPr>
          <p:spPr bwMode="auto">
            <a:xfrm>
              <a:off x="3905" y="1358"/>
              <a:ext cx="252"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SimSun" pitchFamily="2" charset="-122"/>
              </a:endParaRPr>
            </a:p>
          </p:txBody>
        </p:sp>
        <p:sp>
          <p:nvSpPr>
            <p:cNvPr id="217102" name="Line 14">
              <a:extLst>
                <a:ext uri="{FF2B5EF4-FFF2-40B4-BE49-F238E27FC236}">
                  <a16:creationId xmlns:a16="http://schemas.microsoft.com/office/drawing/2014/main" id="{4DA0CDFC-09FD-4BEB-A902-43A5570385C8}"/>
                </a:ext>
              </a:extLst>
            </p:cNvPr>
            <p:cNvSpPr>
              <a:spLocks noChangeShapeType="1"/>
            </p:cNvSpPr>
            <p:nvPr/>
          </p:nvSpPr>
          <p:spPr bwMode="auto">
            <a:xfrm flipV="1">
              <a:off x="4158" y="1168"/>
              <a:ext cx="0" cy="362"/>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SimSun" pitchFamily="2" charset="-122"/>
              </a:endParaRPr>
            </a:p>
          </p:txBody>
        </p:sp>
        <p:grpSp>
          <p:nvGrpSpPr>
            <p:cNvPr id="147472" name="Group 15">
              <a:extLst>
                <a:ext uri="{FF2B5EF4-FFF2-40B4-BE49-F238E27FC236}">
                  <a16:creationId xmlns:a16="http://schemas.microsoft.com/office/drawing/2014/main" id="{E4A9DD39-672F-4ACD-A8FF-C9144311AADA}"/>
                </a:ext>
              </a:extLst>
            </p:cNvPr>
            <p:cNvGrpSpPr>
              <a:grpSpLocks/>
            </p:cNvGrpSpPr>
            <p:nvPr/>
          </p:nvGrpSpPr>
          <p:grpSpPr bwMode="auto">
            <a:xfrm>
              <a:off x="1195" y="1170"/>
              <a:ext cx="655" cy="363"/>
              <a:chOff x="1195" y="1170"/>
              <a:chExt cx="655" cy="363"/>
            </a:xfrm>
          </p:grpSpPr>
          <p:sp>
            <p:nvSpPr>
              <p:cNvPr id="217104" name="Line 16">
                <a:extLst>
                  <a:ext uri="{FF2B5EF4-FFF2-40B4-BE49-F238E27FC236}">
                    <a16:creationId xmlns:a16="http://schemas.microsoft.com/office/drawing/2014/main" id="{9A684A46-524E-49C8-9277-70D9CBA33CC8}"/>
                  </a:ext>
                </a:extLst>
              </p:cNvPr>
              <p:cNvSpPr>
                <a:spLocks noChangeShapeType="1"/>
              </p:cNvSpPr>
              <p:nvPr/>
            </p:nvSpPr>
            <p:spPr bwMode="auto">
              <a:xfrm flipH="1">
                <a:off x="1195" y="1264"/>
                <a:ext cx="400"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SimSun" pitchFamily="2" charset="-122"/>
                </a:endParaRPr>
              </a:p>
            </p:txBody>
          </p:sp>
          <p:grpSp>
            <p:nvGrpSpPr>
              <p:cNvPr id="147601" name="Group 17">
                <a:extLst>
                  <a:ext uri="{FF2B5EF4-FFF2-40B4-BE49-F238E27FC236}">
                    <a16:creationId xmlns:a16="http://schemas.microsoft.com/office/drawing/2014/main" id="{075C72D8-1AE3-423A-A360-E8A39219796A}"/>
                  </a:ext>
                </a:extLst>
              </p:cNvPr>
              <p:cNvGrpSpPr>
                <a:grpSpLocks/>
              </p:cNvGrpSpPr>
              <p:nvPr/>
            </p:nvGrpSpPr>
            <p:grpSpPr bwMode="auto">
              <a:xfrm>
                <a:off x="1589" y="1170"/>
                <a:ext cx="261" cy="363"/>
                <a:chOff x="1542" y="1251"/>
                <a:chExt cx="261" cy="363"/>
              </a:xfrm>
            </p:grpSpPr>
            <p:sp>
              <p:nvSpPr>
                <p:cNvPr id="217106" name="Line 18">
                  <a:extLst>
                    <a:ext uri="{FF2B5EF4-FFF2-40B4-BE49-F238E27FC236}">
                      <a16:creationId xmlns:a16="http://schemas.microsoft.com/office/drawing/2014/main" id="{AE811CB9-DE49-4CD0-8A77-42EC13840A38}"/>
                    </a:ext>
                  </a:extLst>
                </p:cNvPr>
                <p:cNvSpPr>
                  <a:spLocks noChangeShapeType="1"/>
                </p:cNvSpPr>
                <p:nvPr/>
              </p:nvSpPr>
              <p:spPr bwMode="auto">
                <a:xfrm flipH="1">
                  <a:off x="1551" y="1441"/>
                  <a:ext cx="252"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SimSun" pitchFamily="2" charset="-122"/>
                  </a:endParaRPr>
                </a:p>
              </p:txBody>
            </p:sp>
            <p:sp>
              <p:nvSpPr>
                <p:cNvPr id="217107" name="Line 19">
                  <a:extLst>
                    <a:ext uri="{FF2B5EF4-FFF2-40B4-BE49-F238E27FC236}">
                      <a16:creationId xmlns:a16="http://schemas.microsoft.com/office/drawing/2014/main" id="{2CD7F83A-2F9F-4243-8D84-5BE1CDAA2F66}"/>
                    </a:ext>
                  </a:extLst>
                </p:cNvPr>
                <p:cNvSpPr>
                  <a:spLocks noChangeShapeType="1"/>
                </p:cNvSpPr>
                <p:nvPr/>
              </p:nvSpPr>
              <p:spPr bwMode="auto">
                <a:xfrm flipV="1">
                  <a:off x="1542" y="1251"/>
                  <a:ext cx="0" cy="363"/>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SimSun" pitchFamily="2" charset="-122"/>
                  </a:endParaRPr>
                </a:p>
              </p:txBody>
            </p:sp>
          </p:grpSp>
        </p:grpSp>
        <p:sp>
          <p:nvSpPr>
            <p:cNvPr id="147473" name="Rectangle 20">
              <a:extLst>
                <a:ext uri="{FF2B5EF4-FFF2-40B4-BE49-F238E27FC236}">
                  <a16:creationId xmlns:a16="http://schemas.microsoft.com/office/drawing/2014/main" id="{9D467E6E-63E7-4238-8685-DB64DE5E383E}"/>
                </a:ext>
              </a:extLst>
            </p:cNvPr>
            <p:cNvSpPr>
              <a:spLocks noChangeArrowheads="1"/>
            </p:cNvSpPr>
            <p:nvPr/>
          </p:nvSpPr>
          <p:spPr bwMode="auto">
            <a:xfrm>
              <a:off x="1940" y="1375"/>
              <a:ext cx="133"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8738" tIns="28575" rIns="58738" bIns="28575">
              <a:spAutoFit/>
            </a:bodyPr>
            <a:lstStyle>
              <a:lvl1pPr defTabSz="363538"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defTabSz="363538"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defTabSz="363538"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defTabSz="363538"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defTabSz="363538"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defTabSz="36353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36353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36353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36353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000" b="1">
                  <a:solidFill>
                    <a:schemeClr val="bg1"/>
                  </a:solidFill>
                  <a:latin typeface="Helvetica" panose="020B0604020202020204" pitchFamily="34" charset="0"/>
                </a:rPr>
                <a:t>A</a:t>
              </a:r>
            </a:p>
          </p:txBody>
        </p:sp>
        <p:sp>
          <p:nvSpPr>
            <p:cNvPr id="147474" name="Rectangle 21">
              <a:extLst>
                <a:ext uri="{FF2B5EF4-FFF2-40B4-BE49-F238E27FC236}">
                  <a16:creationId xmlns:a16="http://schemas.microsoft.com/office/drawing/2014/main" id="{4D027C37-5F9B-4152-8B00-FE71F7784A49}"/>
                </a:ext>
              </a:extLst>
            </p:cNvPr>
            <p:cNvSpPr>
              <a:spLocks noChangeArrowheads="1"/>
            </p:cNvSpPr>
            <p:nvPr/>
          </p:nvSpPr>
          <p:spPr bwMode="auto">
            <a:xfrm>
              <a:off x="3699" y="1368"/>
              <a:ext cx="133"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8738" tIns="28575" rIns="58738" bIns="28575">
              <a:spAutoFit/>
            </a:bodyPr>
            <a:lstStyle>
              <a:lvl1pPr defTabSz="363538"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defTabSz="363538"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defTabSz="363538"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defTabSz="363538"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defTabSz="363538"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defTabSz="36353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36353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36353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36353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000" b="1">
                  <a:solidFill>
                    <a:schemeClr val="bg1"/>
                  </a:solidFill>
                  <a:latin typeface="Helvetica" panose="020B0604020202020204" pitchFamily="34" charset="0"/>
                </a:rPr>
                <a:t>B</a:t>
              </a:r>
            </a:p>
          </p:txBody>
        </p:sp>
        <p:sp>
          <p:nvSpPr>
            <p:cNvPr id="147475" name="Rectangle 22">
              <a:extLst>
                <a:ext uri="{FF2B5EF4-FFF2-40B4-BE49-F238E27FC236}">
                  <a16:creationId xmlns:a16="http://schemas.microsoft.com/office/drawing/2014/main" id="{98FD883C-0245-4E20-AE40-F92EC56BCF60}"/>
                </a:ext>
              </a:extLst>
            </p:cNvPr>
            <p:cNvSpPr>
              <a:spLocks noChangeArrowheads="1"/>
            </p:cNvSpPr>
            <p:nvPr/>
          </p:nvSpPr>
          <p:spPr bwMode="auto">
            <a:xfrm>
              <a:off x="682" y="1407"/>
              <a:ext cx="5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600" b="1">
                  <a:solidFill>
                    <a:srgbClr val="000000"/>
                  </a:solidFill>
                  <a:latin typeface="Helvetica" panose="020B0604020202020204" pitchFamily="34" charset="0"/>
                </a:rPr>
                <a:t>10.0.1.3</a:t>
              </a:r>
            </a:p>
          </p:txBody>
        </p:sp>
        <p:sp>
          <p:nvSpPr>
            <p:cNvPr id="147476" name="Rectangle 23">
              <a:extLst>
                <a:ext uri="{FF2B5EF4-FFF2-40B4-BE49-F238E27FC236}">
                  <a16:creationId xmlns:a16="http://schemas.microsoft.com/office/drawing/2014/main" id="{F8E2564D-5F83-46CC-A035-2C15E6E9F066}"/>
                </a:ext>
              </a:extLst>
            </p:cNvPr>
            <p:cNvSpPr>
              <a:spLocks noChangeArrowheads="1"/>
            </p:cNvSpPr>
            <p:nvPr/>
          </p:nvSpPr>
          <p:spPr bwMode="auto">
            <a:xfrm>
              <a:off x="4259" y="1407"/>
              <a:ext cx="5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600" b="1">
                  <a:solidFill>
                    <a:srgbClr val="000000"/>
                  </a:solidFill>
                  <a:latin typeface="Helvetica" panose="020B0604020202020204" pitchFamily="34" charset="0"/>
                </a:rPr>
                <a:t>10.0.2.3</a:t>
              </a:r>
            </a:p>
          </p:txBody>
        </p:sp>
        <p:grpSp>
          <p:nvGrpSpPr>
            <p:cNvPr id="147477" name="Group 24">
              <a:extLst>
                <a:ext uri="{FF2B5EF4-FFF2-40B4-BE49-F238E27FC236}">
                  <a16:creationId xmlns:a16="http://schemas.microsoft.com/office/drawing/2014/main" id="{34875FDC-329A-4D77-9E64-1B4FD29B5E84}"/>
                </a:ext>
              </a:extLst>
            </p:cNvPr>
            <p:cNvGrpSpPr>
              <a:grpSpLocks/>
            </p:cNvGrpSpPr>
            <p:nvPr/>
          </p:nvGrpSpPr>
          <p:grpSpPr bwMode="auto">
            <a:xfrm>
              <a:off x="2495" y="1040"/>
              <a:ext cx="843" cy="511"/>
              <a:chOff x="2448" y="1121"/>
              <a:chExt cx="843" cy="511"/>
            </a:xfrm>
          </p:grpSpPr>
          <p:sp>
            <p:nvSpPr>
              <p:cNvPr id="147580" name="Freeform 25">
                <a:extLst>
                  <a:ext uri="{FF2B5EF4-FFF2-40B4-BE49-F238E27FC236}">
                    <a16:creationId xmlns:a16="http://schemas.microsoft.com/office/drawing/2014/main" id="{7ACA8762-7F45-439B-996C-417B011731A8}"/>
                  </a:ext>
                </a:extLst>
              </p:cNvPr>
              <p:cNvSpPr>
                <a:spLocks/>
              </p:cNvSpPr>
              <p:nvPr/>
            </p:nvSpPr>
            <p:spPr bwMode="auto">
              <a:xfrm>
                <a:off x="2691" y="1305"/>
                <a:ext cx="12" cy="18"/>
              </a:xfrm>
              <a:custGeom>
                <a:avLst/>
                <a:gdLst>
                  <a:gd name="T0" fmla="*/ 0 w 17"/>
                  <a:gd name="T1" fmla="*/ 0 h 25"/>
                  <a:gd name="T2" fmla="*/ 6 w 17"/>
                  <a:gd name="T3" fmla="*/ 0 h 25"/>
                  <a:gd name="T4" fmla="*/ 6 w 17"/>
                  <a:gd name="T5" fmla="*/ 9 h 25"/>
                  <a:gd name="T6" fmla="*/ 0 w 17"/>
                  <a:gd name="T7" fmla="*/ 9 h 25"/>
                  <a:gd name="T8" fmla="*/ 0 w 17"/>
                  <a:gd name="T9" fmla="*/ 0 h 25"/>
                  <a:gd name="T10" fmla="*/ 0 60000 65536"/>
                  <a:gd name="T11" fmla="*/ 0 60000 65536"/>
                  <a:gd name="T12" fmla="*/ 0 60000 65536"/>
                  <a:gd name="T13" fmla="*/ 0 60000 65536"/>
                  <a:gd name="T14" fmla="*/ 0 60000 65536"/>
                  <a:gd name="T15" fmla="*/ 0 w 17"/>
                  <a:gd name="T16" fmla="*/ 0 h 25"/>
                  <a:gd name="T17" fmla="*/ 17 w 17"/>
                  <a:gd name="T18" fmla="*/ 25 h 25"/>
                </a:gdLst>
                <a:ahLst/>
                <a:cxnLst>
                  <a:cxn ang="T10">
                    <a:pos x="T0" y="T1"/>
                  </a:cxn>
                  <a:cxn ang="T11">
                    <a:pos x="T2" y="T3"/>
                  </a:cxn>
                  <a:cxn ang="T12">
                    <a:pos x="T4" y="T5"/>
                  </a:cxn>
                  <a:cxn ang="T13">
                    <a:pos x="T6" y="T7"/>
                  </a:cxn>
                  <a:cxn ang="T14">
                    <a:pos x="T8" y="T9"/>
                  </a:cxn>
                </a:cxnLst>
                <a:rect l="T15" t="T16" r="T17" b="T18"/>
                <a:pathLst>
                  <a:path w="17" h="25">
                    <a:moveTo>
                      <a:pt x="0" y="0"/>
                    </a:moveTo>
                    <a:lnTo>
                      <a:pt x="16" y="0"/>
                    </a:lnTo>
                    <a:lnTo>
                      <a:pt x="16" y="24"/>
                    </a:lnTo>
                    <a:lnTo>
                      <a:pt x="0" y="24"/>
                    </a:lnTo>
                    <a:lnTo>
                      <a:pt x="0" y="0"/>
                    </a:lnTo>
                  </a:path>
                </a:pathLst>
              </a:custGeom>
              <a:solidFill>
                <a:srgbClr val="FF72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zh-CN" altLang="en-US"/>
              </a:p>
            </p:txBody>
          </p:sp>
          <p:sp>
            <p:nvSpPr>
              <p:cNvPr id="147581" name="Oval 26">
                <a:extLst>
                  <a:ext uri="{FF2B5EF4-FFF2-40B4-BE49-F238E27FC236}">
                    <a16:creationId xmlns:a16="http://schemas.microsoft.com/office/drawing/2014/main" id="{631182F8-3F00-49F0-801C-2FD93D68679A}"/>
                  </a:ext>
                </a:extLst>
              </p:cNvPr>
              <p:cNvSpPr>
                <a:spLocks noChangeArrowheads="1"/>
              </p:cNvSpPr>
              <p:nvPr/>
            </p:nvSpPr>
            <p:spPr bwMode="auto">
              <a:xfrm>
                <a:off x="2750" y="1143"/>
                <a:ext cx="349" cy="19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7582" name="Oval 27">
                <a:extLst>
                  <a:ext uri="{FF2B5EF4-FFF2-40B4-BE49-F238E27FC236}">
                    <a16:creationId xmlns:a16="http://schemas.microsoft.com/office/drawing/2014/main" id="{97D8B461-ED35-4561-8C35-60683A0AC971}"/>
                  </a:ext>
                </a:extLst>
              </p:cNvPr>
              <p:cNvSpPr>
                <a:spLocks noChangeArrowheads="1"/>
              </p:cNvSpPr>
              <p:nvPr/>
            </p:nvSpPr>
            <p:spPr bwMode="auto">
              <a:xfrm>
                <a:off x="2551" y="1195"/>
                <a:ext cx="261" cy="19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7583" name="Oval 28">
                <a:extLst>
                  <a:ext uri="{FF2B5EF4-FFF2-40B4-BE49-F238E27FC236}">
                    <a16:creationId xmlns:a16="http://schemas.microsoft.com/office/drawing/2014/main" id="{6645304F-180C-4F0D-A84D-530A48701A83}"/>
                  </a:ext>
                </a:extLst>
              </p:cNvPr>
              <p:cNvSpPr>
                <a:spLocks noChangeArrowheads="1"/>
              </p:cNvSpPr>
              <p:nvPr/>
            </p:nvSpPr>
            <p:spPr bwMode="auto">
              <a:xfrm>
                <a:off x="2462" y="1320"/>
                <a:ext cx="172" cy="15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7584" name="Oval 29">
                <a:extLst>
                  <a:ext uri="{FF2B5EF4-FFF2-40B4-BE49-F238E27FC236}">
                    <a16:creationId xmlns:a16="http://schemas.microsoft.com/office/drawing/2014/main" id="{D226D5E5-A36C-4ADA-97E5-A54C048C682E}"/>
                  </a:ext>
                </a:extLst>
              </p:cNvPr>
              <p:cNvSpPr>
                <a:spLocks noChangeArrowheads="1"/>
              </p:cNvSpPr>
              <p:nvPr/>
            </p:nvSpPr>
            <p:spPr bwMode="auto">
              <a:xfrm>
                <a:off x="2514" y="1401"/>
                <a:ext cx="267" cy="16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7585" name="Oval 30">
                <a:extLst>
                  <a:ext uri="{FF2B5EF4-FFF2-40B4-BE49-F238E27FC236}">
                    <a16:creationId xmlns:a16="http://schemas.microsoft.com/office/drawing/2014/main" id="{F66EF732-EAD6-4092-973E-607FEB0E2BE6}"/>
                  </a:ext>
                </a:extLst>
              </p:cNvPr>
              <p:cNvSpPr>
                <a:spLocks noChangeArrowheads="1"/>
              </p:cNvSpPr>
              <p:nvPr/>
            </p:nvSpPr>
            <p:spPr bwMode="auto">
              <a:xfrm>
                <a:off x="2721" y="1431"/>
                <a:ext cx="415" cy="20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7586" name="Oval 31">
                <a:extLst>
                  <a:ext uri="{FF2B5EF4-FFF2-40B4-BE49-F238E27FC236}">
                    <a16:creationId xmlns:a16="http://schemas.microsoft.com/office/drawing/2014/main" id="{F28A9868-4979-4E8E-94FF-0C41505DDC48}"/>
                  </a:ext>
                </a:extLst>
              </p:cNvPr>
              <p:cNvSpPr>
                <a:spLocks noChangeArrowheads="1"/>
              </p:cNvSpPr>
              <p:nvPr/>
            </p:nvSpPr>
            <p:spPr bwMode="auto">
              <a:xfrm>
                <a:off x="2994" y="1202"/>
                <a:ext cx="253" cy="14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7587" name="Oval 32">
                <a:extLst>
                  <a:ext uri="{FF2B5EF4-FFF2-40B4-BE49-F238E27FC236}">
                    <a16:creationId xmlns:a16="http://schemas.microsoft.com/office/drawing/2014/main" id="{385C53BF-67B5-4FB8-ADD2-3B4F9FBBA2DB}"/>
                  </a:ext>
                </a:extLst>
              </p:cNvPr>
              <p:cNvSpPr>
                <a:spLocks noChangeArrowheads="1"/>
              </p:cNvSpPr>
              <p:nvPr/>
            </p:nvSpPr>
            <p:spPr bwMode="auto">
              <a:xfrm>
                <a:off x="3038" y="1305"/>
                <a:ext cx="253" cy="1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7588" name="Oval 33">
                <a:extLst>
                  <a:ext uri="{FF2B5EF4-FFF2-40B4-BE49-F238E27FC236}">
                    <a16:creationId xmlns:a16="http://schemas.microsoft.com/office/drawing/2014/main" id="{2025D30A-1530-41CC-BD88-0CE3D57D3FB7}"/>
                  </a:ext>
                </a:extLst>
              </p:cNvPr>
              <p:cNvSpPr>
                <a:spLocks noChangeArrowheads="1"/>
              </p:cNvSpPr>
              <p:nvPr/>
            </p:nvSpPr>
            <p:spPr bwMode="auto">
              <a:xfrm>
                <a:off x="3016" y="1342"/>
                <a:ext cx="246" cy="25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7589" name="Oval 34">
                <a:extLst>
                  <a:ext uri="{FF2B5EF4-FFF2-40B4-BE49-F238E27FC236}">
                    <a16:creationId xmlns:a16="http://schemas.microsoft.com/office/drawing/2014/main" id="{E315A8E4-C962-488B-8DA5-FC850C83DE08}"/>
                  </a:ext>
                </a:extLst>
              </p:cNvPr>
              <p:cNvSpPr>
                <a:spLocks noChangeArrowheads="1"/>
              </p:cNvSpPr>
              <p:nvPr/>
            </p:nvSpPr>
            <p:spPr bwMode="auto">
              <a:xfrm>
                <a:off x="2610" y="1261"/>
                <a:ext cx="534" cy="26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7590" name="Oval 35">
                <a:extLst>
                  <a:ext uri="{FF2B5EF4-FFF2-40B4-BE49-F238E27FC236}">
                    <a16:creationId xmlns:a16="http://schemas.microsoft.com/office/drawing/2014/main" id="{CBF83B5E-4790-4E0A-BB08-4EAB7E78929A}"/>
                  </a:ext>
                </a:extLst>
              </p:cNvPr>
              <p:cNvSpPr>
                <a:spLocks noChangeArrowheads="1"/>
              </p:cNvSpPr>
              <p:nvPr/>
            </p:nvSpPr>
            <p:spPr bwMode="auto">
              <a:xfrm>
                <a:off x="2743" y="1121"/>
                <a:ext cx="341" cy="194"/>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7591" name="Oval 36">
                <a:extLst>
                  <a:ext uri="{FF2B5EF4-FFF2-40B4-BE49-F238E27FC236}">
                    <a16:creationId xmlns:a16="http://schemas.microsoft.com/office/drawing/2014/main" id="{A74CCABF-5EA1-4089-B193-652E4A556C1E}"/>
                  </a:ext>
                </a:extLst>
              </p:cNvPr>
              <p:cNvSpPr>
                <a:spLocks noChangeArrowheads="1"/>
              </p:cNvSpPr>
              <p:nvPr/>
            </p:nvSpPr>
            <p:spPr bwMode="auto">
              <a:xfrm>
                <a:off x="2536" y="1180"/>
                <a:ext cx="260" cy="194"/>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7592" name="Oval 37">
                <a:extLst>
                  <a:ext uri="{FF2B5EF4-FFF2-40B4-BE49-F238E27FC236}">
                    <a16:creationId xmlns:a16="http://schemas.microsoft.com/office/drawing/2014/main" id="{F25DA324-3E2F-4B87-885D-79DBB40E7863}"/>
                  </a:ext>
                </a:extLst>
              </p:cNvPr>
              <p:cNvSpPr>
                <a:spLocks noChangeArrowheads="1"/>
              </p:cNvSpPr>
              <p:nvPr/>
            </p:nvSpPr>
            <p:spPr bwMode="auto">
              <a:xfrm>
                <a:off x="2448" y="1305"/>
                <a:ext cx="172" cy="158"/>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7593" name="Oval 38">
                <a:extLst>
                  <a:ext uri="{FF2B5EF4-FFF2-40B4-BE49-F238E27FC236}">
                    <a16:creationId xmlns:a16="http://schemas.microsoft.com/office/drawing/2014/main" id="{047E7BEB-C4A9-4145-987A-E218ABB13CC0}"/>
                  </a:ext>
                </a:extLst>
              </p:cNvPr>
              <p:cNvSpPr>
                <a:spLocks noChangeArrowheads="1"/>
              </p:cNvSpPr>
              <p:nvPr/>
            </p:nvSpPr>
            <p:spPr bwMode="auto">
              <a:xfrm>
                <a:off x="2507" y="1387"/>
                <a:ext cx="268" cy="164"/>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7594" name="Oval 39">
                <a:extLst>
                  <a:ext uri="{FF2B5EF4-FFF2-40B4-BE49-F238E27FC236}">
                    <a16:creationId xmlns:a16="http://schemas.microsoft.com/office/drawing/2014/main" id="{C6A5370C-97E2-4D2B-8D84-3EA1C8C3B008}"/>
                  </a:ext>
                </a:extLst>
              </p:cNvPr>
              <p:cNvSpPr>
                <a:spLocks noChangeArrowheads="1"/>
              </p:cNvSpPr>
              <p:nvPr/>
            </p:nvSpPr>
            <p:spPr bwMode="auto">
              <a:xfrm>
                <a:off x="2706" y="1416"/>
                <a:ext cx="408" cy="201"/>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7595" name="Oval 40">
                <a:extLst>
                  <a:ext uri="{FF2B5EF4-FFF2-40B4-BE49-F238E27FC236}">
                    <a16:creationId xmlns:a16="http://schemas.microsoft.com/office/drawing/2014/main" id="{266D18E9-29DE-4076-B6C5-56ABC42B3EA5}"/>
                  </a:ext>
                </a:extLst>
              </p:cNvPr>
              <p:cNvSpPr>
                <a:spLocks noChangeArrowheads="1"/>
              </p:cNvSpPr>
              <p:nvPr/>
            </p:nvSpPr>
            <p:spPr bwMode="auto">
              <a:xfrm>
                <a:off x="2979" y="1187"/>
                <a:ext cx="253" cy="150"/>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7596" name="Oval 41">
                <a:extLst>
                  <a:ext uri="{FF2B5EF4-FFF2-40B4-BE49-F238E27FC236}">
                    <a16:creationId xmlns:a16="http://schemas.microsoft.com/office/drawing/2014/main" id="{BD8E7724-2B53-41B9-A28C-678C620070C3}"/>
                  </a:ext>
                </a:extLst>
              </p:cNvPr>
              <p:cNvSpPr>
                <a:spLocks noChangeArrowheads="1"/>
              </p:cNvSpPr>
              <p:nvPr/>
            </p:nvSpPr>
            <p:spPr bwMode="auto">
              <a:xfrm>
                <a:off x="3016" y="1298"/>
                <a:ext cx="260" cy="142"/>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7597" name="Oval 42">
                <a:extLst>
                  <a:ext uri="{FF2B5EF4-FFF2-40B4-BE49-F238E27FC236}">
                    <a16:creationId xmlns:a16="http://schemas.microsoft.com/office/drawing/2014/main" id="{6FAB61EC-31A9-483E-A54F-E2D3E6EE8AC2}"/>
                  </a:ext>
                </a:extLst>
              </p:cNvPr>
              <p:cNvSpPr>
                <a:spLocks noChangeArrowheads="1"/>
              </p:cNvSpPr>
              <p:nvPr/>
            </p:nvSpPr>
            <p:spPr bwMode="auto">
              <a:xfrm>
                <a:off x="2994" y="1327"/>
                <a:ext cx="253" cy="253"/>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7598" name="Oval 43">
                <a:extLst>
                  <a:ext uri="{FF2B5EF4-FFF2-40B4-BE49-F238E27FC236}">
                    <a16:creationId xmlns:a16="http://schemas.microsoft.com/office/drawing/2014/main" id="{954CCBE3-8790-40AD-9283-B7A3AC275308}"/>
                  </a:ext>
                </a:extLst>
              </p:cNvPr>
              <p:cNvSpPr>
                <a:spLocks noChangeArrowheads="1"/>
              </p:cNvSpPr>
              <p:nvPr/>
            </p:nvSpPr>
            <p:spPr bwMode="auto">
              <a:xfrm>
                <a:off x="2602" y="1247"/>
                <a:ext cx="534" cy="252"/>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7599" name="Rectangle 44">
                <a:extLst>
                  <a:ext uri="{FF2B5EF4-FFF2-40B4-BE49-F238E27FC236}">
                    <a16:creationId xmlns:a16="http://schemas.microsoft.com/office/drawing/2014/main" id="{3676B608-E0F7-451D-8D9C-E91658C3AD47}"/>
                  </a:ext>
                </a:extLst>
              </p:cNvPr>
              <p:cNvSpPr>
                <a:spLocks noChangeArrowheads="1"/>
              </p:cNvSpPr>
              <p:nvPr/>
            </p:nvSpPr>
            <p:spPr bwMode="auto">
              <a:xfrm>
                <a:off x="2544" y="1248"/>
                <a:ext cx="6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b="1">
                    <a:solidFill>
                      <a:srgbClr val="000000"/>
                    </a:solidFill>
                    <a:latin typeface="Helvetica" panose="020B0604020202020204" pitchFamily="34" charset="0"/>
                  </a:rPr>
                  <a:t>Internet</a:t>
                </a:r>
                <a:endParaRPr lang="en-US" altLang="zh-CN" sz="2000" b="1">
                  <a:solidFill>
                    <a:srgbClr val="000000"/>
                  </a:solidFill>
                  <a:latin typeface="Helvetica" panose="020B0604020202020204" pitchFamily="34" charset="0"/>
                </a:endParaRPr>
              </a:p>
            </p:txBody>
          </p:sp>
        </p:grpSp>
        <p:sp>
          <p:nvSpPr>
            <p:cNvPr id="147478" name="Rectangle 45">
              <a:extLst>
                <a:ext uri="{FF2B5EF4-FFF2-40B4-BE49-F238E27FC236}">
                  <a16:creationId xmlns:a16="http://schemas.microsoft.com/office/drawing/2014/main" id="{8FBB161D-FDD1-4549-860D-DF8279EE7832}"/>
                </a:ext>
              </a:extLst>
            </p:cNvPr>
            <p:cNvSpPr>
              <a:spLocks noChangeArrowheads="1"/>
            </p:cNvSpPr>
            <p:nvPr/>
          </p:nvSpPr>
          <p:spPr bwMode="auto">
            <a:xfrm>
              <a:off x="1689" y="1042"/>
              <a:ext cx="62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nchor="ct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600" b="1" dirty="0">
                  <a:solidFill>
                    <a:srgbClr val="000000"/>
                  </a:solidFill>
                  <a:latin typeface="Helvetica" panose="020B0604020202020204" pitchFamily="34" charset="0"/>
                </a:rPr>
                <a:t>RouterA</a:t>
              </a:r>
            </a:p>
          </p:txBody>
        </p:sp>
        <p:sp>
          <p:nvSpPr>
            <p:cNvPr id="147479" name="Rectangle 46">
              <a:extLst>
                <a:ext uri="{FF2B5EF4-FFF2-40B4-BE49-F238E27FC236}">
                  <a16:creationId xmlns:a16="http://schemas.microsoft.com/office/drawing/2014/main" id="{9087E8FD-7E6C-4895-BDE4-8B4CF487DF4C}"/>
                </a:ext>
              </a:extLst>
            </p:cNvPr>
            <p:cNvSpPr>
              <a:spLocks noChangeArrowheads="1"/>
            </p:cNvSpPr>
            <p:nvPr/>
          </p:nvSpPr>
          <p:spPr bwMode="auto">
            <a:xfrm>
              <a:off x="3468" y="1039"/>
              <a:ext cx="62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nchor="ct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600" b="1">
                  <a:solidFill>
                    <a:srgbClr val="000000"/>
                  </a:solidFill>
                  <a:latin typeface="Helvetica" panose="020B0604020202020204" pitchFamily="34" charset="0"/>
                </a:rPr>
                <a:t>RouterB</a:t>
              </a:r>
            </a:p>
          </p:txBody>
        </p:sp>
        <p:sp>
          <p:nvSpPr>
            <p:cNvPr id="147480" name="Line 47">
              <a:extLst>
                <a:ext uri="{FF2B5EF4-FFF2-40B4-BE49-F238E27FC236}">
                  <a16:creationId xmlns:a16="http://schemas.microsoft.com/office/drawing/2014/main" id="{67456329-B920-40F2-8B60-573E258268C1}"/>
                </a:ext>
              </a:extLst>
            </p:cNvPr>
            <p:cNvSpPr>
              <a:spLocks noChangeShapeType="1"/>
            </p:cNvSpPr>
            <p:nvPr/>
          </p:nvSpPr>
          <p:spPr bwMode="auto">
            <a:xfrm>
              <a:off x="1888" y="1704"/>
              <a:ext cx="2009" cy="0"/>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47481" name="Text Box 48">
              <a:extLst>
                <a:ext uri="{FF2B5EF4-FFF2-40B4-BE49-F238E27FC236}">
                  <a16:creationId xmlns:a16="http://schemas.microsoft.com/office/drawing/2014/main" id="{034F94EC-4665-4A71-99F6-AD3B703C1801}"/>
                </a:ext>
              </a:extLst>
            </p:cNvPr>
            <p:cNvSpPr txBox="1">
              <a:spLocks noChangeArrowheads="1"/>
            </p:cNvSpPr>
            <p:nvPr/>
          </p:nvSpPr>
          <p:spPr bwMode="auto">
            <a:xfrm>
              <a:off x="1306" y="1601"/>
              <a:ext cx="5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600" b="1">
                  <a:latin typeface="Helvetica" panose="020B0604020202020204" pitchFamily="34" charset="0"/>
                </a:rPr>
                <a:t>10.0.1.0</a:t>
              </a:r>
            </a:p>
          </p:txBody>
        </p:sp>
        <p:sp>
          <p:nvSpPr>
            <p:cNvPr id="147482" name="Text Box 49">
              <a:extLst>
                <a:ext uri="{FF2B5EF4-FFF2-40B4-BE49-F238E27FC236}">
                  <a16:creationId xmlns:a16="http://schemas.microsoft.com/office/drawing/2014/main" id="{1C24B64E-565E-4E2E-8F65-74935C8FB510}"/>
                </a:ext>
              </a:extLst>
            </p:cNvPr>
            <p:cNvSpPr txBox="1">
              <a:spLocks noChangeArrowheads="1"/>
            </p:cNvSpPr>
            <p:nvPr/>
          </p:nvSpPr>
          <p:spPr bwMode="auto">
            <a:xfrm>
              <a:off x="3880" y="1597"/>
              <a:ext cx="5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600" b="1">
                  <a:latin typeface="Helvetica" panose="020B0604020202020204" pitchFamily="34" charset="0"/>
                </a:rPr>
                <a:t>10.0.2.0</a:t>
              </a:r>
            </a:p>
          </p:txBody>
        </p:sp>
        <p:sp>
          <p:nvSpPr>
            <p:cNvPr id="147483" name="Text Box 50">
              <a:extLst>
                <a:ext uri="{FF2B5EF4-FFF2-40B4-BE49-F238E27FC236}">
                  <a16:creationId xmlns:a16="http://schemas.microsoft.com/office/drawing/2014/main" id="{4CF74B34-7657-4A6D-B611-37FF471AB371}"/>
                </a:ext>
              </a:extLst>
            </p:cNvPr>
            <p:cNvSpPr txBox="1">
              <a:spLocks noChangeArrowheads="1"/>
            </p:cNvSpPr>
            <p:nvPr/>
          </p:nvSpPr>
          <p:spPr bwMode="auto">
            <a:xfrm>
              <a:off x="2544" y="1576"/>
              <a:ext cx="696" cy="231"/>
            </a:xfrm>
            <a:prstGeom prst="rect">
              <a:avLst/>
            </a:prstGeom>
            <a:solidFill>
              <a:schemeClr val="tx2"/>
            </a:solidFill>
            <a:ln>
              <a:noFill/>
            </a:ln>
            <a:extLst>
              <a:ext uri="{91240B29-F687-4F45-9708-019B960494DF}">
                <a14:hiddenLine xmlns:a14="http://schemas.microsoft.com/office/drawing/2010/main" w="38100">
                  <a:solidFill>
                    <a:srgbClr val="000000"/>
                  </a:solidFill>
                  <a:miter lim="800000"/>
                  <a:headEnd type="none" w="sm" len="sm"/>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zh-CN" altLang="en-US" sz="1800" b="1">
                  <a:solidFill>
                    <a:schemeClr val="bg1"/>
                  </a:solidFill>
                  <a:latin typeface="Helvetica" panose="020B0604020202020204" pitchFamily="34" charset="0"/>
                </a:rPr>
                <a:t>加密</a:t>
              </a:r>
            </a:p>
          </p:txBody>
        </p:sp>
        <p:grpSp>
          <p:nvGrpSpPr>
            <p:cNvPr id="147484" name="Group 51">
              <a:extLst>
                <a:ext uri="{FF2B5EF4-FFF2-40B4-BE49-F238E27FC236}">
                  <a16:creationId xmlns:a16="http://schemas.microsoft.com/office/drawing/2014/main" id="{06754C2A-7F22-4575-9AC8-D5BF675448A4}"/>
                </a:ext>
              </a:extLst>
            </p:cNvPr>
            <p:cNvGrpSpPr>
              <a:grpSpLocks/>
            </p:cNvGrpSpPr>
            <p:nvPr/>
          </p:nvGrpSpPr>
          <p:grpSpPr bwMode="auto">
            <a:xfrm>
              <a:off x="844" y="950"/>
              <a:ext cx="475" cy="430"/>
              <a:chOff x="844" y="950"/>
              <a:chExt cx="475" cy="430"/>
            </a:xfrm>
          </p:grpSpPr>
          <p:sp>
            <p:nvSpPr>
              <p:cNvPr id="147559" name="Rectangle 52">
                <a:extLst>
                  <a:ext uri="{FF2B5EF4-FFF2-40B4-BE49-F238E27FC236}">
                    <a16:creationId xmlns:a16="http://schemas.microsoft.com/office/drawing/2014/main" id="{0447A05D-169E-4035-A6AB-201DB7AF913F}"/>
                  </a:ext>
                </a:extLst>
              </p:cNvPr>
              <p:cNvSpPr>
                <a:spLocks noChangeArrowheads="1"/>
              </p:cNvSpPr>
              <p:nvPr/>
            </p:nvSpPr>
            <p:spPr bwMode="auto">
              <a:xfrm>
                <a:off x="844" y="1239"/>
                <a:ext cx="430" cy="79"/>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7560" name="Rectangle 53">
                <a:extLst>
                  <a:ext uri="{FF2B5EF4-FFF2-40B4-BE49-F238E27FC236}">
                    <a16:creationId xmlns:a16="http://schemas.microsoft.com/office/drawing/2014/main" id="{D996A17C-43A0-420D-ABF9-EAA54891EDC5}"/>
                  </a:ext>
                </a:extLst>
              </p:cNvPr>
              <p:cNvSpPr>
                <a:spLocks noChangeArrowheads="1"/>
              </p:cNvSpPr>
              <p:nvPr/>
            </p:nvSpPr>
            <p:spPr bwMode="auto">
              <a:xfrm>
                <a:off x="845" y="1240"/>
                <a:ext cx="428" cy="77"/>
              </a:xfrm>
              <a:prstGeom prst="rect">
                <a:avLst/>
              </a:prstGeom>
              <a:solidFill>
                <a:srgbClr val="B7B79D"/>
              </a:solidFill>
              <a:ln w="3175">
                <a:solidFill>
                  <a:srgbClr val="494936"/>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7561" name="Freeform 54">
                <a:extLst>
                  <a:ext uri="{FF2B5EF4-FFF2-40B4-BE49-F238E27FC236}">
                    <a16:creationId xmlns:a16="http://schemas.microsoft.com/office/drawing/2014/main" id="{C54DA30F-41BB-4589-9BE6-F9B6013EE270}"/>
                  </a:ext>
                </a:extLst>
              </p:cNvPr>
              <p:cNvSpPr>
                <a:spLocks/>
              </p:cNvSpPr>
              <p:nvPr/>
            </p:nvSpPr>
            <p:spPr bwMode="auto">
              <a:xfrm>
                <a:off x="844" y="1195"/>
                <a:ext cx="475" cy="44"/>
              </a:xfrm>
              <a:custGeom>
                <a:avLst/>
                <a:gdLst>
                  <a:gd name="T0" fmla="*/ 0 w 475"/>
                  <a:gd name="T1" fmla="*/ 44 h 44"/>
                  <a:gd name="T2" fmla="*/ 46 w 475"/>
                  <a:gd name="T3" fmla="*/ 0 h 44"/>
                  <a:gd name="T4" fmla="*/ 475 w 475"/>
                  <a:gd name="T5" fmla="*/ 0 h 44"/>
                  <a:gd name="T6" fmla="*/ 430 w 475"/>
                  <a:gd name="T7" fmla="*/ 44 h 44"/>
                  <a:gd name="T8" fmla="*/ 0 w 475"/>
                  <a:gd name="T9" fmla="*/ 44 h 44"/>
                  <a:gd name="T10" fmla="*/ 0 60000 65536"/>
                  <a:gd name="T11" fmla="*/ 0 60000 65536"/>
                  <a:gd name="T12" fmla="*/ 0 60000 65536"/>
                  <a:gd name="T13" fmla="*/ 0 60000 65536"/>
                  <a:gd name="T14" fmla="*/ 0 60000 65536"/>
                  <a:gd name="T15" fmla="*/ 0 w 475"/>
                  <a:gd name="T16" fmla="*/ 0 h 44"/>
                  <a:gd name="T17" fmla="*/ 475 w 475"/>
                  <a:gd name="T18" fmla="*/ 44 h 44"/>
                </a:gdLst>
                <a:ahLst/>
                <a:cxnLst>
                  <a:cxn ang="T10">
                    <a:pos x="T0" y="T1"/>
                  </a:cxn>
                  <a:cxn ang="T11">
                    <a:pos x="T2" y="T3"/>
                  </a:cxn>
                  <a:cxn ang="T12">
                    <a:pos x="T4" y="T5"/>
                  </a:cxn>
                  <a:cxn ang="T13">
                    <a:pos x="T6" y="T7"/>
                  </a:cxn>
                  <a:cxn ang="T14">
                    <a:pos x="T8" y="T9"/>
                  </a:cxn>
                </a:cxnLst>
                <a:rect l="T15" t="T16" r="T17" b="T18"/>
                <a:pathLst>
                  <a:path w="475" h="44">
                    <a:moveTo>
                      <a:pt x="0" y="44"/>
                    </a:moveTo>
                    <a:lnTo>
                      <a:pt x="46" y="0"/>
                    </a:lnTo>
                    <a:lnTo>
                      <a:pt x="475" y="0"/>
                    </a:lnTo>
                    <a:lnTo>
                      <a:pt x="430" y="44"/>
                    </a:lnTo>
                    <a:lnTo>
                      <a:pt x="0" y="4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62" name="Freeform 55">
                <a:extLst>
                  <a:ext uri="{FF2B5EF4-FFF2-40B4-BE49-F238E27FC236}">
                    <a16:creationId xmlns:a16="http://schemas.microsoft.com/office/drawing/2014/main" id="{C6A04167-3311-4D95-8BF9-06C2C5EB2844}"/>
                  </a:ext>
                </a:extLst>
              </p:cNvPr>
              <p:cNvSpPr>
                <a:spLocks/>
              </p:cNvSpPr>
              <p:nvPr/>
            </p:nvSpPr>
            <p:spPr bwMode="auto">
              <a:xfrm>
                <a:off x="844" y="1195"/>
                <a:ext cx="475" cy="44"/>
              </a:xfrm>
              <a:custGeom>
                <a:avLst/>
                <a:gdLst>
                  <a:gd name="T0" fmla="*/ 0 w 475"/>
                  <a:gd name="T1" fmla="*/ 44 h 44"/>
                  <a:gd name="T2" fmla="*/ 46 w 475"/>
                  <a:gd name="T3" fmla="*/ 0 h 44"/>
                  <a:gd name="T4" fmla="*/ 475 w 475"/>
                  <a:gd name="T5" fmla="*/ 0 h 44"/>
                  <a:gd name="T6" fmla="*/ 430 w 475"/>
                  <a:gd name="T7" fmla="*/ 44 h 44"/>
                  <a:gd name="T8" fmla="*/ 0 w 475"/>
                  <a:gd name="T9" fmla="*/ 44 h 44"/>
                  <a:gd name="T10" fmla="*/ 0 60000 65536"/>
                  <a:gd name="T11" fmla="*/ 0 60000 65536"/>
                  <a:gd name="T12" fmla="*/ 0 60000 65536"/>
                  <a:gd name="T13" fmla="*/ 0 60000 65536"/>
                  <a:gd name="T14" fmla="*/ 0 60000 65536"/>
                  <a:gd name="T15" fmla="*/ 0 w 475"/>
                  <a:gd name="T16" fmla="*/ 0 h 44"/>
                  <a:gd name="T17" fmla="*/ 475 w 475"/>
                  <a:gd name="T18" fmla="*/ 44 h 44"/>
                </a:gdLst>
                <a:ahLst/>
                <a:cxnLst>
                  <a:cxn ang="T10">
                    <a:pos x="T0" y="T1"/>
                  </a:cxn>
                  <a:cxn ang="T11">
                    <a:pos x="T2" y="T3"/>
                  </a:cxn>
                  <a:cxn ang="T12">
                    <a:pos x="T4" y="T5"/>
                  </a:cxn>
                  <a:cxn ang="T13">
                    <a:pos x="T6" y="T7"/>
                  </a:cxn>
                  <a:cxn ang="T14">
                    <a:pos x="T8" y="T9"/>
                  </a:cxn>
                </a:cxnLst>
                <a:rect l="T15" t="T16" r="T17" b="T18"/>
                <a:pathLst>
                  <a:path w="475" h="44">
                    <a:moveTo>
                      <a:pt x="0" y="44"/>
                    </a:moveTo>
                    <a:lnTo>
                      <a:pt x="46" y="0"/>
                    </a:lnTo>
                    <a:lnTo>
                      <a:pt x="475" y="0"/>
                    </a:lnTo>
                    <a:lnTo>
                      <a:pt x="430" y="44"/>
                    </a:lnTo>
                    <a:lnTo>
                      <a:pt x="0" y="44"/>
                    </a:lnTo>
                    <a:close/>
                  </a:path>
                </a:pathLst>
              </a:custGeom>
              <a:solidFill>
                <a:srgbClr val="C9C9B6"/>
              </a:solidFill>
              <a:ln w="3175">
                <a:solidFill>
                  <a:srgbClr val="494936"/>
                </a:solidFill>
                <a:round/>
                <a:headEnd/>
                <a:tailEnd/>
              </a:ln>
            </p:spPr>
            <p:txBody>
              <a:bodyPr/>
              <a:lstStyle/>
              <a:p>
                <a:endParaRPr lang="zh-CN" altLang="en-US"/>
              </a:p>
            </p:txBody>
          </p:sp>
          <p:sp>
            <p:nvSpPr>
              <p:cNvPr id="147563" name="Line 56">
                <a:extLst>
                  <a:ext uri="{FF2B5EF4-FFF2-40B4-BE49-F238E27FC236}">
                    <a16:creationId xmlns:a16="http://schemas.microsoft.com/office/drawing/2014/main" id="{D9B86788-2ACE-44CE-964E-8B91A74087F6}"/>
                  </a:ext>
                </a:extLst>
              </p:cNvPr>
              <p:cNvSpPr>
                <a:spLocks noChangeShapeType="1"/>
              </p:cNvSpPr>
              <p:nvPr/>
            </p:nvSpPr>
            <p:spPr bwMode="auto">
              <a:xfrm flipH="1">
                <a:off x="1147" y="1275"/>
                <a:ext cx="103"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64" name="Freeform 57">
                <a:extLst>
                  <a:ext uri="{FF2B5EF4-FFF2-40B4-BE49-F238E27FC236}">
                    <a16:creationId xmlns:a16="http://schemas.microsoft.com/office/drawing/2014/main" id="{575A1F97-C3DE-4035-9DB9-E84AAB91A99E}"/>
                  </a:ext>
                </a:extLst>
              </p:cNvPr>
              <p:cNvSpPr>
                <a:spLocks/>
              </p:cNvSpPr>
              <p:nvPr/>
            </p:nvSpPr>
            <p:spPr bwMode="auto">
              <a:xfrm>
                <a:off x="1274" y="1195"/>
                <a:ext cx="45" cy="123"/>
              </a:xfrm>
              <a:custGeom>
                <a:avLst/>
                <a:gdLst>
                  <a:gd name="T0" fmla="*/ 0 w 45"/>
                  <a:gd name="T1" fmla="*/ 123 h 123"/>
                  <a:gd name="T2" fmla="*/ 45 w 45"/>
                  <a:gd name="T3" fmla="*/ 77 h 123"/>
                  <a:gd name="T4" fmla="*/ 45 w 45"/>
                  <a:gd name="T5" fmla="*/ 0 h 123"/>
                  <a:gd name="T6" fmla="*/ 0 w 45"/>
                  <a:gd name="T7" fmla="*/ 44 h 123"/>
                  <a:gd name="T8" fmla="*/ 0 w 45"/>
                  <a:gd name="T9" fmla="*/ 123 h 123"/>
                  <a:gd name="T10" fmla="*/ 0 60000 65536"/>
                  <a:gd name="T11" fmla="*/ 0 60000 65536"/>
                  <a:gd name="T12" fmla="*/ 0 60000 65536"/>
                  <a:gd name="T13" fmla="*/ 0 60000 65536"/>
                  <a:gd name="T14" fmla="*/ 0 60000 65536"/>
                  <a:gd name="T15" fmla="*/ 0 w 45"/>
                  <a:gd name="T16" fmla="*/ 0 h 123"/>
                  <a:gd name="T17" fmla="*/ 45 w 45"/>
                  <a:gd name="T18" fmla="*/ 123 h 123"/>
                </a:gdLst>
                <a:ahLst/>
                <a:cxnLst>
                  <a:cxn ang="T10">
                    <a:pos x="T0" y="T1"/>
                  </a:cxn>
                  <a:cxn ang="T11">
                    <a:pos x="T2" y="T3"/>
                  </a:cxn>
                  <a:cxn ang="T12">
                    <a:pos x="T4" y="T5"/>
                  </a:cxn>
                  <a:cxn ang="T13">
                    <a:pos x="T6" y="T7"/>
                  </a:cxn>
                  <a:cxn ang="T14">
                    <a:pos x="T8" y="T9"/>
                  </a:cxn>
                </a:cxnLst>
                <a:rect l="T15" t="T16" r="T17" b="T18"/>
                <a:pathLst>
                  <a:path w="45" h="123">
                    <a:moveTo>
                      <a:pt x="0" y="123"/>
                    </a:moveTo>
                    <a:lnTo>
                      <a:pt x="45" y="77"/>
                    </a:lnTo>
                    <a:lnTo>
                      <a:pt x="45" y="0"/>
                    </a:lnTo>
                    <a:lnTo>
                      <a:pt x="0" y="44"/>
                    </a:lnTo>
                    <a:lnTo>
                      <a:pt x="0" y="123"/>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65" name="Freeform 58">
                <a:extLst>
                  <a:ext uri="{FF2B5EF4-FFF2-40B4-BE49-F238E27FC236}">
                    <a16:creationId xmlns:a16="http://schemas.microsoft.com/office/drawing/2014/main" id="{E5BE2D8D-9CEA-4B10-B3A5-D0AF4CF3C1B5}"/>
                  </a:ext>
                </a:extLst>
              </p:cNvPr>
              <p:cNvSpPr>
                <a:spLocks/>
              </p:cNvSpPr>
              <p:nvPr/>
            </p:nvSpPr>
            <p:spPr bwMode="auto">
              <a:xfrm>
                <a:off x="1274" y="1195"/>
                <a:ext cx="45" cy="123"/>
              </a:xfrm>
              <a:custGeom>
                <a:avLst/>
                <a:gdLst>
                  <a:gd name="T0" fmla="*/ 0 w 45"/>
                  <a:gd name="T1" fmla="*/ 123 h 123"/>
                  <a:gd name="T2" fmla="*/ 45 w 45"/>
                  <a:gd name="T3" fmla="*/ 77 h 123"/>
                  <a:gd name="T4" fmla="*/ 45 w 45"/>
                  <a:gd name="T5" fmla="*/ 0 h 123"/>
                  <a:gd name="T6" fmla="*/ 0 w 45"/>
                  <a:gd name="T7" fmla="*/ 44 h 123"/>
                  <a:gd name="T8" fmla="*/ 0 w 45"/>
                  <a:gd name="T9" fmla="*/ 123 h 123"/>
                  <a:gd name="T10" fmla="*/ 0 60000 65536"/>
                  <a:gd name="T11" fmla="*/ 0 60000 65536"/>
                  <a:gd name="T12" fmla="*/ 0 60000 65536"/>
                  <a:gd name="T13" fmla="*/ 0 60000 65536"/>
                  <a:gd name="T14" fmla="*/ 0 60000 65536"/>
                  <a:gd name="T15" fmla="*/ 0 w 45"/>
                  <a:gd name="T16" fmla="*/ 0 h 123"/>
                  <a:gd name="T17" fmla="*/ 45 w 45"/>
                  <a:gd name="T18" fmla="*/ 123 h 123"/>
                </a:gdLst>
                <a:ahLst/>
                <a:cxnLst>
                  <a:cxn ang="T10">
                    <a:pos x="T0" y="T1"/>
                  </a:cxn>
                  <a:cxn ang="T11">
                    <a:pos x="T2" y="T3"/>
                  </a:cxn>
                  <a:cxn ang="T12">
                    <a:pos x="T4" y="T5"/>
                  </a:cxn>
                  <a:cxn ang="T13">
                    <a:pos x="T6" y="T7"/>
                  </a:cxn>
                  <a:cxn ang="T14">
                    <a:pos x="T8" y="T9"/>
                  </a:cxn>
                </a:cxnLst>
                <a:rect l="T15" t="T16" r="T17" b="T18"/>
                <a:pathLst>
                  <a:path w="45" h="123">
                    <a:moveTo>
                      <a:pt x="0" y="123"/>
                    </a:moveTo>
                    <a:lnTo>
                      <a:pt x="45" y="77"/>
                    </a:lnTo>
                    <a:lnTo>
                      <a:pt x="45" y="0"/>
                    </a:lnTo>
                    <a:lnTo>
                      <a:pt x="0" y="44"/>
                    </a:lnTo>
                    <a:lnTo>
                      <a:pt x="0" y="123"/>
                    </a:lnTo>
                    <a:close/>
                  </a:path>
                </a:pathLst>
              </a:custGeom>
              <a:solidFill>
                <a:srgbClr val="7A7A5A"/>
              </a:solidFill>
              <a:ln w="3175">
                <a:solidFill>
                  <a:srgbClr val="494936"/>
                </a:solidFill>
                <a:round/>
                <a:headEnd/>
                <a:tailEnd/>
              </a:ln>
            </p:spPr>
            <p:txBody>
              <a:bodyPr/>
              <a:lstStyle/>
              <a:p>
                <a:endParaRPr lang="zh-CN" altLang="en-US"/>
              </a:p>
            </p:txBody>
          </p:sp>
          <p:sp>
            <p:nvSpPr>
              <p:cNvPr id="147566" name="Freeform 59">
                <a:extLst>
                  <a:ext uri="{FF2B5EF4-FFF2-40B4-BE49-F238E27FC236}">
                    <a16:creationId xmlns:a16="http://schemas.microsoft.com/office/drawing/2014/main" id="{BE5D54F2-EC00-4968-A5B4-F0B411BE4FE0}"/>
                  </a:ext>
                </a:extLst>
              </p:cNvPr>
              <p:cNvSpPr>
                <a:spLocks/>
              </p:cNvSpPr>
              <p:nvPr/>
            </p:nvSpPr>
            <p:spPr bwMode="auto">
              <a:xfrm>
                <a:off x="847" y="1308"/>
                <a:ext cx="379" cy="60"/>
              </a:xfrm>
              <a:custGeom>
                <a:avLst/>
                <a:gdLst>
                  <a:gd name="T0" fmla="*/ 0 w 379"/>
                  <a:gd name="T1" fmla="*/ 60 h 60"/>
                  <a:gd name="T2" fmla="*/ 48 w 379"/>
                  <a:gd name="T3" fmla="*/ 0 h 60"/>
                  <a:gd name="T4" fmla="*/ 379 w 379"/>
                  <a:gd name="T5" fmla="*/ 0 h 60"/>
                  <a:gd name="T6" fmla="*/ 331 w 379"/>
                  <a:gd name="T7" fmla="*/ 60 h 60"/>
                  <a:gd name="T8" fmla="*/ 0 w 379"/>
                  <a:gd name="T9" fmla="*/ 60 h 60"/>
                  <a:gd name="T10" fmla="*/ 0 60000 65536"/>
                  <a:gd name="T11" fmla="*/ 0 60000 65536"/>
                  <a:gd name="T12" fmla="*/ 0 60000 65536"/>
                  <a:gd name="T13" fmla="*/ 0 60000 65536"/>
                  <a:gd name="T14" fmla="*/ 0 60000 65536"/>
                  <a:gd name="T15" fmla="*/ 0 w 379"/>
                  <a:gd name="T16" fmla="*/ 0 h 60"/>
                  <a:gd name="T17" fmla="*/ 379 w 379"/>
                  <a:gd name="T18" fmla="*/ 60 h 60"/>
                </a:gdLst>
                <a:ahLst/>
                <a:cxnLst>
                  <a:cxn ang="T10">
                    <a:pos x="T0" y="T1"/>
                  </a:cxn>
                  <a:cxn ang="T11">
                    <a:pos x="T2" y="T3"/>
                  </a:cxn>
                  <a:cxn ang="T12">
                    <a:pos x="T4" y="T5"/>
                  </a:cxn>
                  <a:cxn ang="T13">
                    <a:pos x="T6" y="T7"/>
                  </a:cxn>
                  <a:cxn ang="T14">
                    <a:pos x="T8" y="T9"/>
                  </a:cxn>
                </a:cxnLst>
                <a:rect l="T15" t="T16" r="T17" b="T18"/>
                <a:pathLst>
                  <a:path w="379" h="60">
                    <a:moveTo>
                      <a:pt x="0" y="60"/>
                    </a:moveTo>
                    <a:lnTo>
                      <a:pt x="48" y="0"/>
                    </a:lnTo>
                    <a:lnTo>
                      <a:pt x="379" y="0"/>
                    </a:lnTo>
                    <a:lnTo>
                      <a:pt x="331" y="60"/>
                    </a:lnTo>
                    <a:lnTo>
                      <a:pt x="0" y="60"/>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67" name="Freeform 60">
                <a:extLst>
                  <a:ext uri="{FF2B5EF4-FFF2-40B4-BE49-F238E27FC236}">
                    <a16:creationId xmlns:a16="http://schemas.microsoft.com/office/drawing/2014/main" id="{11091BFA-B0B3-4E50-AA2E-47BF5EF29EC6}"/>
                  </a:ext>
                </a:extLst>
              </p:cNvPr>
              <p:cNvSpPr>
                <a:spLocks/>
              </p:cNvSpPr>
              <p:nvPr/>
            </p:nvSpPr>
            <p:spPr bwMode="auto">
              <a:xfrm>
                <a:off x="847" y="1308"/>
                <a:ext cx="379" cy="60"/>
              </a:xfrm>
              <a:custGeom>
                <a:avLst/>
                <a:gdLst>
                  <a:gd name="T0" fmla="*/ 0 w 379"/>
                  <a:gd name="T1" fmla="*/ 60 h 60"/>
                  <a:gd name="T2" fmla="*/ 48 w 379"/>
                  <a:gd name="T3" fmla="*/ 0 h 60"/>
                  <a:gd name="T4" fmla="*/ 379 w 379"/>
                  <a:gd name="T5" fmla="*/ 0 h 60"/>
                  <a:gd name="T6" fmla="*/ 331 w 379"/>
                  <a:gd name="T7" fmla="*/ 60 h 60"/>
                  <a:gd name="T8" fmla="*/ 0 w 379"/>
                  <a:gd name="T9" fmla="*/ 60 h 60"/>
                  <a:gd name="T10" fmla="*/ 0 60000 65536"/>
                  <a:gd name="T11" fmla="*/ 0 60000 65536"/>
                  <a:gd name="T12" fmla="*/ 0 60000 65536"/>
                  <a:gd name="T13" fmla="*/ 0 60000 65536"/>
                  <a:gd name="T14" fmla="*/ 0 60000 65536"/>
                  <a:gd name="T15" fmla="*/ 0 w 379"/>
                  <a:gd name="T16" fmla="*/ 0 h 60"/>
                  <a:gd name="T17" fmla="*/ 379 w 379"/>
                  <a:gd name="T18" fmla="*/ 60 h 60"/>
                </a:gdLst>
                <a:ahLst/>
                <a:cxnLst>
                  <a:cxn ang="T10">
                    <a:pos x="T0" y="T1"/>
                  </a:cxn>
                  <a:cxn ang="T11">
                    <a:pos x="T2" y="T3"/>
                  </a:cxn>
                  <a:cxn ang="T12">
                    <a:pos x="T4" y="T5"/>
                  </a:cxn>
                  <a:cxn ang="T13">
                    <a:pos x="T6" y="T7"/>
                  </a:cxn>
                  <a:cxn ang="T14">
                    <a:pos x="T8" y="T9"/>
                  </a:cxn>
                </a:cxnLst>
                <a:rect l="T15" t="T16" r="T17" b="T18"/>
                <a:pathLst>
                  <a:path w="379" h="60">
                    <a:moveTo>
                      <a:pt x="0" y="60"/>
                    </a:moveTo>
                    <a:lnTo>
                      <a:pt x="48" y="0"/>
                    </a:lnTo>
                    <a:lnTo>
                      <a:pt x="379" y="0"/>
                    </a:lnTo>
                    <a:lnTo>
                      <a:pt x="331" y="60"/>
                    </a:lnTo>
                    <a:lnTo>
                      <a:pt x="0" y="60"/>
                    </a:lnTo>
                    <a:close/>
                  </a:path>
                </a:pathLst>
              </a:custGeom>
              <a:solidFill>
                <a:srgbClr val="C9C9B6"/>
              </a:solidFill>
              <a:ln w="3175">
                <a:solidFill>
                  <a:srgbClr val="494936"/>
                </a:solidFill>
                <a:round/>
                <a:headEnd/>
                <a:tailEnd/>
              </a:ln>
            </p:spPr>
            <p:txBody>
              <a:bodyPr/>
              <a:lstStyle/>
              <a:p>
                <a:endParaRPr lang="zh-CN" altLang="en-US"/>
              </a:p>
            </p:txBody>
          </p:sp>
          <p:sp>
            <p:nvSpPr>
              <p:cNvPr id="147568" name="Freeform 61">
                <a:extLst>
                  <a:ext uri="{FF2B5EF4-FFF2-40B4-BE49-F238E27FC236}">
                    <a16:creationId xmlns:a16="http://schemas.microsoft.com/office/drawing/2014/main" id="{AFB9F5D5-4CC0-4B8F-A726-BE8D7C90D233}"/>
                  </a:ext>
                </a:extLst>
              </p:cNvPr>
              <p:cNvSpPr>
                <a:spLocks/>
              </p:cNvSpPr>
              <p:nvPr/>
            </p:nvSpPr>
            <p:spPr bwMode="auto">
              <a:xfrm>
                <a:off x="1178" y="1308"/>
                <a:ext cx="48" cy="72"/>
              </a:xfrm>
              <a:custGeom>
                <a:avLst/>
                <a:gdLst>
                  <a:gd name="T0" fmla="*/ 0 w 48"/>
                  <a:gd name="T1" fmla="*/ 72 h 72"/>
                  <a:gd name="T2" fmla="*/ 48 w 48"/>
                  <a:gd name="T3" fmla="*/ 22 h 72"/>
                  <a:gd name="T4" fmla="*/ 48 w 48"/>
                  <a:gd name="T5" fmla="*/ 0 h 72"/>
                  <a:gd name="T6" fmla="*/ 0 w 48"/>
                  <a:gd name="T7" fmla="*/ 60 h 72"/>
                  <a:gd name="T8" fmla="*/ 0 w 48"/>
                  <a:gd name="T9" fmla="*/ 72 h 72"/>
                  <a:gd name="T10" fmla="*/ 0 60000 65536"/>
                  <a:gd name="T11" fmla="*/ 0 60000 65536"/>
                  <a:gd name="T12" fmla="*/ 0 60000 65536"/>
                  <a:gd name="T13" fmla="*/ 0 60000 65536"/>
                  <a:gd name="T14" fmla="*/ 0 60000 65536"/>
                  <a:gd name="T15" fmla="*/ 0 w 48"/>
                  <a:gd name="T16" fmla="*/ 0 h 72"/>
                  <a:gd name="T17" fmla="*/ 48 w 48"/>
                  <a:gd name="T18" fmla="*/ 72 h 72"/>
                </a:gdLst>
                <a:ahLst/>
                <a:cxnLst>
                  <a:cxn ang="T10">
                    <a:pos x="T0" y="T1"/>
                  </a:cxn>
                  <a:cxn ang="T11">
                    <a:pos x="T2" y="T3"/>
                  </a:cxn>
                  <a:cxn ang="T12">
                    <a:pos x="T4" y="T5"/>
                  </a:cxn>
                  <a:cxn ang="T13">
                    <a:pos x="T6" y="T7"/>
                  </a:cxn>
                  <a:cxn ang="T14">
                    <a:pos x="T8" y="T9"/>
                  </a:cxn>
                </a:cxnLst>
                <a:rect l="T15" t="T16" r="T17" b="T18"/>
                <a:pathLst>
                  <a:path w="48" h="72">
                    <a:moveTo>
                      <a:pt x="0" y="72"/>
                    </a:moveTo>
                    <a:lnTo>
                      <a:pt x="48" y="22"/>
                    </a:lnTo>
                    <a:lnTo>
                      <a:pt x="48" y="0"/>
                    </a:lnTo>
                    <a:lnTo>
                      <a:pt x="0" y="60"/>
                    </a:lnTo>
                    <a:lnTo>
                      <a:pt x="0" y="72"/>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69" name="Freeform 62">
                <a:extLst>
                  <a:ext uri="{FF2B5EF4-FFF2-40B4-BE49-F238E27FC236}">
                    <a16:creationId xmlns:a16="http://schemas.microsoft.com/office/drawing/2014/main" id="{3D491DEA-BFD2-4F20-A5AC-FC543D35BE90}"/>
                  </a:ext>
                </a:extLst>
              </p:cNvPr>
              <p:cNvSpPr>
                <a:spLocks/>
              </p:cNvSpPr>
              <p:nvPr/>
            </p:nvSpPr>
            <p:spPr bwMode="auto">
              <a:xfrm>
                <a:off x="1178" y="1308"/>
                <a:ext cx="48" cy="72"/>
              </a:xfrm>
              <a:custGeom>
                <a:avLst/>
                <a:gdLst>
                  <a:gd name="T0" fmla="*/ 0 w 48"/>
                  <a:gd name="T1" fmla="*/ 72 h 72"/>
                  <a:gd name="T2" fmla="*/ 48 w 48"/>
                  <a:gd name="T3" fmla="*/ 22 h 72"/>
                  <a:gd name="T4" fmla="*/ 48 w 48"/>
                  <a:gd name="T5" fmla="*/ 0 h 72"/>
                  <a:gd name="T6" fmla="*/ 0 w 48"/>
                  <a:gd name="T7" fmla="*/ 60 h 72"/>
                  <a:gd name="T8" fmla="*/ 0 w 48"/>
                  <a:gd name="T9" fmla="*/ 72 h 72"/>
                  <a:gd name="T10" fmla="*/ 0 60000 65536"/>
                  <a:gd name="T11" fmla="*/ 0 60000 65536"/>
                  <a:gd name="T12" fmla="*/ 0 60000 65536"/>
                  <a:gd name="T13" fmla="*/ 0 60000 65536"/>
                  <a:gd name="T14" fmla="*/ 0 60000 65536"/>
                  <a:gd name="T15" fmla="*/ 0 w 48"/>
                  <a:gd name="T16" fmla="*/ 0 h 72"/>
                  <a:gd name="T17" fmla="*/ 48 w 48"/>
                  <a:gd name="T18" fmla="*/ 72 h 72"/>
                </a:gdLst>
                <a:ahLst/>
                <a:cxnLst>
                  <a:cxn ang="T10">
                    <a:pos x="T0" y="T1"/>
                  </a:cxn>
                  <a:cxn ang="T11">
                    <a:pos x="T2" y="T3"/>
                  </a:cxn>
                  <a:cxn ang="T12">
                    <a:pos x="T4" y="T5"/>
                  </a:cxn>
                  <a:cxn ang="T13">
                    <a:pos x="T6" y="T7"/>
                  </a:cxn>
                  <a:cxn ang="T14">
                    <a:pos x="T8" y="T9"/>
                  </a:cxn>
                </a:cxnLst>
                <a:rect l="T15" t="T16" r="T17" b="T18"/>
                <a:pathLst>
                  <a:path w="48" h="72">
                    <a:moveTo>
                      <a:pt x="0" y="72"/>
                    </a:moveTo>
                    <a:lnTo>
                      <a:pt x="48" y="22"/>
                    </a:lnTo>
                    <a:lnTo>
                      <a:pt x="48" y="0"/>
                    </a:lnTo>
                    <a:lnTo>
                      <a:pt x="0" y="60"/>
                    </a:lnTo>
                    <a:lnTo>
                      <a:pt x="0" y="72"/>
                    </a:lnTo>
                    <a:close/>
                  </a:path>
                </a:pathLst>
              </a:custGeom>
              <a:solidFill>
                <a:srgbClr val="7A7A5A"/>
              </a:solidFill>
              <a:ln w="3175">
                <a:solidFill>
                  <a:srgbClr val="494936"/>
                </a:solidFill>
                <a:round/>
                <a:headEnd/>
                <a:tailEnd/>
              </a:ln>
            </p:spPr>
            <p:txBody>
              <a:bodyPr/>
              <a:lstStyle/>
              <a:p>
                <a:endParaRPr lang="zh-CN" altLang="en-US"/>
              </a:p>
            </p:txBody>
          </p:sp>
          <p:sp>
            <p:nvSpPr>
              <p:cNvPr id="147570" name="Rectangle 63">
                <a:extLst>
                  <a:ext uri="{FF2B5EF4-FFF2-40B4-BE49-F238E27FC236}">
                    <a16:creationId xmlns:a16="http://schemas.microsoft.com/office/drawing/2014/main" id="{3A0B5D16-B783-4997-9324-CA6EEC0828D8}"/>
                  </a:ext>
                </a:extLst>
              </p:cNvPr>
              <p:cNvSpPr>
                <a:spLocks noChangeArrowheads="1"/>
              </p:cNvSpPr>
              <p:nvPr/>
            </p:nvSpPr>
            <p:spPr bwMode="auto">
              <a:xfrm>
                <a:off x="847" y="1368"/>
                <a:ext cx="331" cy="1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7571" name="Rectangle 64">
                <a:extLst>
                  <a:ext uri="{FF2B5EF4-FFF2-40B4-BE49-F238E27FC236}">
                    <a16:creationId xmlns:a16="http://schemas.microsoft.com/office/drawing/2014/main" id="{DB23AB34-3325-4ADF-B9C1-9F4BA1D27F87}"/>
                  </a:ext>
                </a:extLst>
              </p:cNvPr>
              <p:cNvSpPr>
                <a:spLocks noChangeArrowheads="1"/>
              </p:cNvSpPr>
              <p:nvPr/>
            </p:nvSpPr>
            <p:spPr bwMode="auto">
              <a:xfrm>
                <a:off x="848" y="1369"/>
                <a:ext cx="329" cy="10"/>
              </a:xfrm>
              <a:prstGeom prst="rect">
                <a:avLst/>
              </a:prstGeom>
              <a:solidFill>
                <a:srgbClr val="B7B79D"/>
              </a:solidFill>
              <a:ln w="3175">
                <a:solidFill>
                  <a:srgbClr val="494936"/>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7572" name="Freeform 65">
                <a:extLst>
                  <a:ext uri="{FF2B5EF4-FFF2-40B4-BE49-F238E27FC236}">
                    <a16:creationId xmlns:a16="http://schemas.microsoft.com/office/drawing/2014/main" id="{804AD8D0-4881-4A83-8C14-0AB082B8060A}"/>
                  </a:ext>
                </a:extLst>
              </p:cNvPr>
              <p:cNvSpPr>
                <a:spLocks/>
              </p:cNvSpPr>
              <p:nvPr/>
            </p:nvSpPr>
            <p:spPr bwMode="auto">
              <a:xfrm>
                <a:off x="909" y="1195"/>
                <a:ext cx="341" cy="34"/>
              </a:xfrm>
              <a:custGeom>
                <a:avLst/>
                <a:gdLst>
                  <a:gd name="T0" fmla="*/ 0 w 341"/>
                  <a:gd name="T1" fmla="*/ 34 h 34"/>
                  <a:gd name="T2" fmla="*/ 36 w 341"/>
                  <a:gd name="T3" fmla="*/ 0 h 34"/>
                  <a:gd name="T4" fmla="*/ 341 w 341"/>
                  <a:gd name="T5" fmla="*/ 0 h 34"/>
                  <a:gd name="T6" fmla="*/ 307 w 341"/>
                  <a:gd name="T7" fmla="*/ 34 h 34"/>
                  <a:gd name="T8" fmla="*/ 0 w 341"/>
                  <a:gd name="T9" fmla="*/ 34 h 34"/>
                  <a:gd name="T10" fmla="*/ 0 60000 65536"/>
                  <a:gd name="T11" fmla="*/ 0 60000 65536"/>
                  <a:gd name="T12" fmla="*/ 0 60000 65536"/>
                  <a:gd name="T13" fmla="*/ 0 60000 65536"/>
                  <a:gd name="T14" fmla="*/ 0 60000 65536"/>
                  <a:gd name="T15" fmla="*/ 0 w 341"/>
                  <a:gd name="T16" fmla="*/ 0 h 34"/>
                  <a:gd name="T17" fmla="*/ 341 w 341"/>
                  <a:gd name="T18" fmla="*/ 34 h 34"/>
                </a:gdLst>
                <a:ahLst/>
                <a:cxnLst>
                  <a:cxn ang="T10">
                    <a:pos x="T0" y="T1"/>
                  </a:cxn>
                  <a:cxn ang="T11">
                    <a:pos x="T2" y="T3"/>
                  </a:cxn>
                  <a:cxn ang="T12">
                    <a:pos x="T4" y="T5"/>
                  </a:cxn>
                  <a:cxn ang="T13">
                    <a:pos x="T6" y="T7"/>
                  </a:cxn>
                  <a:cxn ang="T14">
                    <a:pos x="T8" y="T9"/>
                  </a:cxn>
                </a:cxnLst>
                <a:rect l="T15" t="T16" r="T17" b="T18"/>
                <a:pathLst>
                  <a:path w="341" h="34">
                    <a:moveTo>
                      <a:pt x="0" y="34"/>
                    </a:moveTo>
                    <a:lnTo>
                      <a:pt x="36" y="0"/>
                    </a:lnTo>
                    <a:lnTo>
                      <a:pt x="341" y="0"/>
                    </a:lnTo>
                    <a:lnTo>
                      <a:pt x="307"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73" name="Freeform 66">
                <a:extLst>
                  <a:ext uri="{FF2B5EF4-FFF2-40B4-BE49-F238E27FC236}">
                    <a16:creationId xmlns:a16="http://schemas.microsoft.com/office/drawing/2014/main" id="{8EBFD4EC-7DC5-476B-BA5E-4FE90A3B1560}"/>
                  </a:ext>
                </a:extLst>
              </p:cNvPr>
              <p:cNvSpPr>
                <a:spLocks/>
              </p:cNvSpPr>
              <p:nvPr/>
            </p:nvSpPr>
            <p:spPr bwMode="auto">
              <a:xfrm>
                <a:off x="909" y="1195"/>
                <a:ext cx="341" cy="34"/>
              </a:xfrm>
              <a:custGeom>
                <a:avLst/>
                <a:gdLst>
                  <a:gd name="T0" fmla="*/ 0 w 341"/>
                  <a:gd name="T1" fmla="*/ 34 h 34"/>
                  <a:gd name="T2" fmla="*/ 36 w 341"/>
                  <a:gd name="T3" fmla="*/ 0 h 34"/>
                  <a:gd name="T4" fmla="*/ 341 w 341"/>
                  <a:gd name="T5" fmla="*/ 0 h 34"/>
                  <a:gd name="T6" fmla="*/ 307 w 341"/>
                  <a:gd name="T7" fmla="*/ 34 h 34"/>
                  <a:gd name="T8" fmla="*/ 0 w 341"/>
                  <a:gd name="T9" fmla="*/ 34 h 34"/>
                  <a:gd name="T10" fmla="*/ 0 60000 65536"/>
                  <a:gd name="T11" fmla="*/ 0 60000 65536"/>
                  <a:gd name="T12" fmla="*/ 0 60000 65536"/>
                  <a:gd name="T13" fmla="*/ 0 60000 65536"/>
                  <a:gd name="T14" fmla="*/ 0 60000 65536"/>
                  <a:gd name="T15" fmla="*/ 0 w 341"/>
                  <a:gd name="T16" fmla="*/ 0 h 34"/>
                  <a:gd name="T17" fmla="*/ 341 w 341"/>
                  <a:gd name="T18" fmla="*/ 34 h 34"/>
                </a:gdLst>
                <a:ahLst/>
                <a:cxnLst>
                  <a:cxn ang="T10">
                    <a:pos x="T0" y="T1"/>
                  </a:cxn>
                  <a:cxn ang="T11">
                    <a:pos x="T2" y="T3"/>
                  </a:cxn>
                  <a:cxn ang="T12">
                    <a:pos x="T4" y="T5"/>
                  </a:cxn>
                  <a:cxn ang="T13">
                    <a:pos x="T6" y="T7"/>
                  </a:cxn>
                  <a:cxn ang="T14">
                    <a:pos x="T8" y="T9"/>
                  </a:cxn>
                </a:cxnLst>
                <a:rect l="T15" t="T16" r="T17" b="T18"/>
                <a:pathLst>
                  <a:path w="341" h="34">
                    <a:moveTo>
                      <a:pt x="0" y="34"/>
                    </a:moveTo>
                    <a:lnTo>
                      <a:pt x="36" y="0"/>
                    </a:lnTo>
                    <a:lnTo>
                      <a:pt x="341" y="0"/>
                    </a:lnTo>
                    <a:lnTo>
                      <a:pt x="307" y="34"/>
                    </a:lnTo>
                    <a:lnTo>
                      <a:pt x="0" y="34"/>
                    </a:lnTo>
                    <a:close/>
                  </a:path>
                </a:pathLst>
              </a:custGeom>
              <a:solidFill>
                <a:srgbClr val="000000"/>
              </a:solidFill>
              <a:ln w="3175">
                <a:solidFill>
                  <a:srgbClr val="000000"/>
                </a:solidFill>
                <a:round/>
                <a:headEnd/>
                <a:tailEnd/>
              </a:ln>
            </p:spPr>
            <p:txBody>
              <a:bodyPr/>
              <a:lstStyle/>
              <a:p>
                <a:endParaRPr lang="zh-CN" altLang="en-US"/>
              </a:p>
            </p:txBody>
          </p:sp>
          <p:sp>
            <p:nvSpPr>
              <p:cNvPr id="147574" name="Freeform 67">
                <a:extLst>
                  <a:ext uri="{FF2B5EF4-FFF2-40B4-BE49-F238E27FC236}">
                    <a16:creationId xmlns:a16="http://schemas.microsoft.com/office/drawing/2014/main" id="{4C4808EE-F6A5-4102-A539-5E2AD6F9EEA4}"/>
                  </a:ext>
                </a:extLst>
              </p:cNvPr>
              <p:cNvSpPr>
                <a:spLocks/>
              </p:cNvSpPr>
              <p:nvPr/>
            </p:nvSpPr>
            <p:spPr bwMode="auto">
              <a:xfrm>
                <a:off x="907" y="950"/>
                <a:ext cx="338" cy="32"/>
              </a:xfrm>
              <a:custGeom>
                <a:avLst/>
                <a:gdLst>
                  <a:gd name="T0" fmla="*/ 0 w 338"/>
                  <a:gd name="T1" fmla="*/ 32 h 32"/>
                  <a:gd name="T2" fmla="*/ 33 w 338"/>
                  <a:gd name="T3" fmla="*/ 0 h 32"/>
                  <a:gd name="T4" fmla="*/ 338 w 338"/>
                  <a:gd name="T5" fmla="*/ 0 h 32"/>
                  <a:gd name="T6" fmla="*/ 304 w 338"/>
                  <a:gd name="T7" fmla="*/ 32 h 32"/>
                  <a:gd name="T8" fmla="*/ 0 w 338"/>
                  <a:gd name="T9" fmla="*/ 32 h 32"/>
                  <a:gd name="T10" fmla="*/ 0 60000 65536"/>
                  <a:gd name="T11" fmla="*/ 0 60000 65536"/>
                  <a:gd name="T12" fmla="*/ 0 60000 65536"/>
                  <a:gd name="T13" fmla="*/ 0 60000 65536"/>
                  <a:gd name="T14" fmla="*/ 0 60000 65536"/>
                  <a:gd name="T15" fmla="*/ 0 w 338"/>
                  <a:gd name="T16" fmla="*/ 0 h 32"/>
                  <a:gd name="T17" fmla="*/ 338 w 338"/>
                  <a:gd name="T18" fmla="*/ 32 h 32"/>
                </a:gdLst>
                <a:ahLst/>
                <a:cxnLst>
                  <a:cxn ang="T10">
                    <a:pos x="T0" y="T1"/>
                  </a:cxn>
                  <a:cxn ang="T11">
                    <a:pos x="T2" y="T3"/>
                  </a:cxn>
                  <a:cxn ang="T12">
                    <a:pos x="T4" y="T5"/>
                  </a:cxn>
                  <a:cxn ang="T13">
                    <a:pos x="T6" y="T7"/>
                  </a:cxn>
                  <a:cxn ang="T14">
                    <a:pos x="T8" y="T9"/>
                  </a:cxn>
                </a:cxnLst>
                <a:rect l="T15" t="T16" r="T17" b="T18"/>
                <a:pathLst>
                  <a:path w="338" h="32">
                    <a:moveTo>
                      <a:pt x="0" y="32"/>
                    </a:moveTo>
                    <a:lnTo>
                      <a:pt x="33" y="0"/>
                    </a:lnTo>
                    <a:lnTo>
                      <a:pt x="338" y="0"/>
                    </a:lnTo>
                    <a:lnTo>
                      <a:pt x="304" y="32"/>
                    </a:lnTo>
                    <a:lnTo>
                      <a:pt x="0" y="3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75" name="Freeform 68">
                <a:extLst>
                  <a:ext uri="{FF2B5EF4-FFF2-40B4-BE49-F238E27FC236}">
                    <a16:creationId xmlns:a16="http://schemas.microsoft.com/office/drawing/2014/main" id="{7171E6F5-9775-468B-91A0-F4E5E40ABA5E}"/>
                  </a:ext>
                </a:extLst>
              </p:cNvPr>
              <p:cNvSpPr>
                <a:spLocks/>
              </p:cNvSpPr>
              <p:nvPr/>
            </p:nvSpPr>
            <p:spPr bwMode="auto">
              <a:xfrm>
                <a:off x="907" y="950"/>
                <a:ext cx="338" cy="32"/>
              </a:xfrm>
              <a:custGeom>
                <a:avLst/>
                <a:gdLst>
                  <a:gd name="T0" fmla="*/ 0 w 338"/>
                  <a:gd name="T1" fmla="*/ 32 h 32"/>
                  <a:gd name="T2" fmla="*/ 33 w 338"/>
                  <a:gd name="T3" fmla="*/ 0 h 32"/>
                  <a:gd name="T4" fmla="*/ 338 w 338"/>
                  <a:gd name="T5" fmla="*/ 0 h 32"/>
                  <a:gd name="T6" fmla="*/ 304 w 338"/>
                  <a:gd name="T7" fmla="*/ 32 h 32"/>
                  <a:gd name="T8" fmla="*/ 0 w 338"/>
                  <a:gd name="T9" fmla="*/ 32 h 32"/>
                  <a:gd name="T10" fmla="*/ 0 60000 65536"/>
                  <a:gd name="T11" fmla="*/ 0 60000 65536"/>
                  <a:gd name="T12" fmla="*/ 0 60000 65536"/>
                  <a:gd name="T13" fmla="*/ 0 60000 65536"/>
                  <a:gd name="T14" fmla="*/ 0 60000 65536"/>
                  <a:gd name="T15" fmla="*/ 0 w 338"/>
                  <a:gd name="T16" fmla="*/ 0 h 32"/>
                  <a:gd name="T17" fmla="*/ 338 w 338"/>
                  <a:gd name="T18" fmla="*/ 32 h 32"/>
                </a:gdLst>
                <a:ahLst/>
                <a:cxnLst>
                  <a:cxn ang="T10">
                    <a:pos x="T0" y="T1"/>
                  </a:cxn>
                  <a:cxn ang="T11">
                    <a:pos x="T2" y="T3"/>
                  </a:cxn>
                  <a:cxn ang="T12">
                    <a:pos x="T4" y="T5"/>
                  </a:cxn>
                  <a:cxn ang="T13">
                    <a:pos x="T6" y="T7"/>
                  </a:cxn>
                  <a:cxn ang="T14">
                    <a:pos x="T8" y="T9"/>
                  </a:cxn>
                </a:cxnLst>
                <a:rect l="T15" t="T16" r="T17" b="T18"/>
                <a:pathLst>
                  <a:path w="338" h="32">
                    <a:moveTo>
                      <a:pt x="0" y="32"/>
                    </a:moveTo>
                    <a:lnTo>
                      <a:pt x="33" y="0"/>
                    </a:lnTo>
                    <a:lnTo>
                      <a:pt x="338" y="0"/>
                    </a:lnTo>
                    <a:lnTo>
                      <a:pt x="304" y="32"/>
                    </a:lnTo>
                    <a:lnTo>
                      <a:pt x="0" y="32"/>
                    </a:lnTo>
                    <a:close/>
                  </a:path>
                </a:pathLst>
              </a:custGeom>
              <a:solidFill>
                <a:srgbClr val="C9C9B6"/>
              </a:solidFill>
              <a:ln w="3175">
                <a:solidFill>
                  <a:srgbClr val="494936"/>
                </a:solidFill>
                <a:round/>
                <a:headEnd/>
                <a:tailEnd/>
              </a:ln>
            </p:spPr>
            <p:txBody>
              <a:bodyPr/>
              <a:lstStyle/>
              <a:p>
                <a:endParaRPr lang="zh-CN" altLang="en-US"/>
              </a:p>
            </p:txBody>
          </p:sp>
          <p:sp>
            <p:nvSpPr>
              <p:cNvPr id="147576" name="Rectangle 69">
                <a:extLst>
                  <a:ext uri="{FF2B5EF4-FFF2-40B4-BE49-F238E27FC236}">
                    <a16:creationId xmlns:a16="http://schemas.microsoft.com/office/drawing/2014/main" id="{F745B691-2609-4F39-AD3F-2A0CD604156D}"/>
                  </a:ext>
                </a:extLst>
              </p:cNvPr>
              <p:cNvSpPr>
                <a:spLocks noChangeArrowheads="1"/>
              </p:cNvSpPr>
              <p:nvPr/>
            </p:nvSpPr>
            <p:spPr bwMode="auto">
              <a:xfrm>
                <a:off x="908" y="983"/>
                <a:ext cx="305" cy="240"/>
              </a:xfrm>
              <a:prstGeom prst="rect">
                <a:avLst/>
              </a:prstGeom>
              <a:solidFill>
                <a:srgbClr val="B7B79D"/>
              </a:solidFill>
              <a:ln w="3175">
                <a:solidFill>
                  <a:srgbClr val="494936"/>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7577" name="Rectangle 70">
                <a:extLst>
                  <a:ext uri="{FF2B5EF4-FFF2-40B4-BE49-F238E27FC236}">
                    <a16:creationId xmlns:a16="http://schemas.microsoft.com/office/drawing/2014/main" id="{9F9C576B-4793-4503-A370-A34FC5F76A7B}"/>
                  </a:ext>
                </a:extLst>
              </p:cNvPr>
              <p:cNvSpPr>
                <a:spLocks noChangeArrowheads="1"/>
              </p:cNvSpPr>
              <p:nvPr/>
            </p:nvSpPr>
            <p:spPr bwMode="auto">
              <a:xfrm>
                <a:off x="934" y="1014"/>
                <a:ext cx="252" cy="185"/>
              </a:xfrm>
              <a:prstGeom prst="rect">
                <a:avLst/>
              </a:prstGeom>
              <a:solidFill>
                <a:srgbClr val="FFFFFF"/>
              </a:solidFill>
              <a:ln w="3175">
                <a:solidFill>
                  <a:srgbClr val="494936"/>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7578" name="Freeform 71">
                <a:extLst>
                  <a:ext uri="{FF2B5EF4-FFF2-40B4-BE49-F238E27FC236}">
                    <a16:creationId xmlns:a16="http://schemas.microsoft.com/office/drawing/2014/main" id="{F9CB6553-F6EC-4513-89FF-2B5BFA1004ED}"/>
                  </a:ext>
                </a:extLst>
              </p:cNvPr>
              <p:cNvSpPr>
                <a:spLocks/>
              </p:cNvSpPr>
              <p:nvPr/>
            </p:nvSpPr>
            <p:spPr bwMode="auto">
              <a:xfrm>
                <a:off x="1211" y="950"/>
                <a:ext cx="34" cy="272"/>
              </a:xfrm>
              <a:custGeom>
                <a:avLst/>
                <a:gdLst>
                  <a:gd name="T0" fmla="*/ 0 w 34"/>
                  <a:gd name="T1" fmla="*/ 272 h 272"/>
                  <a:gd name="T2" fmla="*/ 34 w 34"/>
                  <a:gd name="T3" fmla="*/ 238 h 272"/>
                  <a:gd name="T4" fmla="*/ 34 w 34"/>
                  <a:gd name="T5" fmla="*/ 0 h 272"/>
                  <a:gd name="T6" fmla="*/ 0 w 34"/>
                  <a:gd name="T7" fmla="*/ 32 h 272"/>
                  <a:gd name="T8" fmla="*/ 0 w 34"/>
                  <a:gd name="T9" fmla="*/ 272 h 272"/>
                  <a:gd name="T10" fmla="*/ 0 60000 65536"/>
                  <a:gd name="T11" fmla="*/ 0 60000 65536"/>
                  <a:gd name="T12" fmla="*/ 0 60000 65536"/>
                  <a:gd name="T13" fmla="*/ 0 60000 65536"/>
                  <a:gd name="T14" fmla="*/ 0 60000 65536"/>
                  <a:gd name="T15" fmla="*/ 0 w 34"/>
                  <a:gd name="T16" fmla="*/ 0 h 272"/>
                  <a:gd name="T17" fmla="*/ 34 w 34"/>
                  <a:gd name="T18" fmla="*/ 272 h 272"/>
                </a:gdLst>
                <a:ahLst/>
                <a:cxnLst>
                  <a:cxn ang="T10">
                    <a:pos x="T0" y="T1"/>
                  </a:cxn>
                  <a:cxn ang="T11">
                    <a:pos x="T2" y="T3"/>
                  </a:cxn>
                  <a:cxn ang="T12">
                    <a:pos x="T4" y="T5"/>
                  </a:cxn>
                  <a:cxn ang="T13">
                    <a:pos x="T6" y="T7"/>
                  </a:cxn>
                  <a:cxn ang="T14">
                    <a:pos x="T8" y="T9"/>
                  </a:cxn>
                </a:cxnLst>
                <a:rect l="T15" t="T16" r="T17" b="T18"/>
                <a:pathLst>
                  <a:path w="34" h="272">
                    <a:moveTo>
                      <a:pt x="0" y="272"/>
                    </a:moveTo>
                    <a:lnTo>
                      <a:pt x="34" y="238"/>
                    </a:lnTo>
                    <a:lnTo>
                      <a:pt x="34" y="0"/>
                    </a:lnTo>
                    <a:lnTo>
                      <a:pt x="0" y="32"/>
                    </a:lnTo>
                    <a:lnTo>
                      <a:pt x="0" y="272"/>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79" name="Freeform 72">
                <a:extLst>
                  <a:ext uri="{FF2B5EF4-FFF2-40B4-BE49-F238E27FC236}">
                    <a16:creationId xmlns:a16="http://schemas.microsoft.com/office/drawing/2014/main" id="{E450D6EF-A11E-4F5F-8BF0-2F2D0707D0F6}"/>
                  </a:ext>
                </a:extLst>
              </p:cNvPr>
              <p:cNvSpPr>
                <a:spLocks/>
              </p:cNvSpPr>
              <p:nvPr/>
            </p:nvSpPr>
            <p:spPr bwMode="auto">
              <a:xfrm>
                <a:off x="1211" y="950"/>
                <a:ext cx="34" cy="272"/>
              </a:xfrm>
              <a:custGeom>
                <a:avLst/>
                <a:gdLst>
                  <a:gd name="T0" fmla="*/ 0 w 34"/>
                  <a:gd name="T1" fmla="*/ 272 h 272"/>
                  <a:gd name="T2" fmla="*/ 34 w 34"/>
                  <a:gd name="T3" fmla="*/ 238 h 272"/>
                  <a:gd name="T4" fmla="*/ 34 w 34"/>
                  <a:gd name="T5" fmla="*/ 0 h 272"/>
                  <a:gd name="T6" fmla="*/ 0 w 34"/>
                  <a:gd name="T7" fmla="*/ 32 h 272"/>
                  <a:gd name="T8" fmla="*/ 0 w 34"/>
                  <a:gd name="T9" fmla="*/ 272 h 272"/>
                  <a:gd name="T10" fmla="*/ 0 60000 65536"/>
                  <a:gd name="T11" fmla="*/ 0 60000 65536"/>
                  <a:gd name="T12" fmla="*/ 0 60000 65536"/>
                  <a:gd name="T13" fmla="*/ 0 60000 65536"/>
                  <a:gd name="T14" fmla="*/ 0 60000 65536"/>
                  <a:gd name="T15" fmla="*/ 0 w 34"/>
                  <a:gd name="T16" fmla="*/ 0 h 272"/>
                  <a:gd name="T17" fmla="*/ 34 w 34"/>
                  <a:gd name="T18" fmla="*/ 272 h 272"/>
                </a:gdLst>
                <a:ahLst/>
                <a:cxnLst>
                  <a:cxn ang="T10">
                    <a:pos x="T0" y="T1"/>
                  </a:cxn>
                  <a:cxn ang="T11">
                    <a:pos x="T2" y="T3"/>
                  </a:cxn>
                  <a:cxn ang="T12">
                    <a:pos x="T4" y="T5"/>
                  </a:cxn>
                  <a:cxn ang="T13">
                    <a:pos x="T6" y="T7"/>
                  </a:cxn>
                  <a:cxn ang="T14">
                    <a:pos x="T8" y="T9"/>
                  </a:cxn>
                </a:cxnLst>
                <a:rect l="T15" t="T16" r="T17" b="T18"/>
                <a:pathLst>
                  <a:path w="34" h="272">
                    <a:moveTo>
                      <a:pt x="0" y="272"/>
                    </a:moveTo>
                    <a:lnTo>
                      <a:pt x="34" y="238"/>
                    </a:lnTo>
                    <a:lnTo>
                      <a:pt x="34" y="0"/>
                    </a:lnTo>
                    <a:lnTo>
                      <a:pt x="0" y="32"/>
                    </a:lnTo>
                    <a:lnTo>
                      <a:pt x="0" y="272"/>
                    </a:lnTo>
                    <a:close/>
                  </a:path>
                </a:pathLst>
              </a:custGeom>
              <a:solidFill>
                <a:srgbClr val="7A7A5A"/>
              </a:solidFill>
              <a:ln w="3175">
                <a:solidFill>
                  <a:srgbClr val="494936"/>
                </a:solidFill>
                <a:round/>
                <a:headEnd/>
                <a:tailEnd/>
              </a:ln>
            </p:spPr>
            <p:txBody>
              <a:bodyPr/>
              <a:lstStyle/>
              <a:p>
                <a:endParaRPr lang="zh-CN" altLang="en-US"/>
              </a:p>
            </p:txBody>
          </p:sp>
        </p:grpSp>
        <p:grpSp>
          <p:nvGrpSpPr>
            <p:cNvPr id="147485" name="Group 73">
              <a:extLst>
                <a:ext uri="{FF2B5EF4-FFF2-40B4-BE49-F238E27FC236}">
                  <a16:creationId xmlns:a16="http://schemas.microsoft.com/office/drawing/2014/main" id="{E1024B15-60E8-4988-AFC3-2B2F5A039274}"/>
                </a:ext>
              </a:extLst>
            </p:cNvPr>
            <p:cNvGrpSpPr>
              <a:grpSpLocks/>
            </p:cNvGrpSpPr>
            <p:nvPr/>
          </p:nvGrpSpPr>
          <p:grpSpPr bwMode="auto">
            <a:xfrm>
              <a:off x="4395" y="922"/>
              <a:ext cx="475" cy="430"/>
              <a:chOff x="4395" y="922"/>
              <a:chExt cx="475" cy="430"/>
            </a:xfrm>
          </p:grpSpPr>
          <p:sp>
            <p:nvSpPr>
              <p:cNvPr id="147538" name="Rectangle 74">
                <a:extLst>
                  <a:ext uri="{FF2B5EF4-FFF2-40B4-BE49-F238E27FC236}">
                    <a16:creationId xmlns:a16="http://schemas.microsoft.com/office/drawing/2014/main" id="{C09BFB05-7B5B-4375-97BF-A1C2F86FD8DC}"/>
                  </a:ext>
                </a:extLst>
              </p:cNvPr>
              <p:cNvSpPr>
                <a:spLocks noChangeArrowheads="1"/>
              </p:cNvSpPr>
              <p:nvPr/>
            </p:nvSpPr>
            <p:spPr bwMode="auto">
              <a:xfrm>
                <a:off x="4395" y="1211"/>
                <a:ext cx="430" cy="79"/>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7539" name="Rectangle 75">
                <a:extLst>
                  <a:ext uri="{FF2B5EF4-FFF2-40B4-BE49-F238E27FC236}">
                    <a16:creationId xmlns:a16="http://schemas.microsoft.com/office/drawing/2014/main" id="{44EBF607-4E40-4FDA-9E37-3F99B373FBD3}"/>
                  </a:ext>
                </a:extLst>
              </p:cNvPr>
              <p:cNvSpPr>
                <a:spLocks noChangeArrowheads="1"/>
              </p:cNvSpPr>
              <p:nvPr/>
            </p:nvSpPr>
            <p:spPr bwMode="auto">
              <a:xfrm>
                <a:off x="4396" y="1212"/>
                <a:ext cx="428" cy="77"/>
              </a:xfrm>
              <a:prstGeom prst="rect">
                <a:avLst/>
              </a:prstGeom>
              <a:solidFill>
                <a:srgbClr val="B7B79D"/>
              </a:solidFill>
              <a:ln w="3175">
                <a:solidFill>
                  <a:srgbClr val="494936"/>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7540" name="Freeform 76">
                <a:extLst>
                  <a:ext uri="{FF2B5EF4-FFF2-40B4-BE49-F238E27FC236}">
                    <a16:creationId xmlns:a16="http://schemas.microsoft.com/office/drawing/2014/main" id="{F7C06F0C-8454-4B32-AA70-09A901B8FFB0}"/>
                  </a:ext>
                </a:extLst>
              </p:cNvPr>
              <p:cNvSpPr>
                <a:spLocks/>
              </p:cNvSpPr>
              <p:nvPr/>
            </p:nvSpPr>
            <p:spPr bwMode="auto">
              <a:xfrm>
                <a:off x="4395" y="1167"/>
                <a:ext cx="475" cy="44"/>
              </a:xfrm>
              <a:custGeom>
                <a:avLst/>
                <a:gdLst>
                  <a:gd name="T0" fmla="*/ 0 w 475"/>
                  <a:gd name="T1" fmla="*/ 44 h 44"/>
                  <a:gd name="T2" fmla="*/ 46 w 475"/>
                  <a:gd name="T3" fmla="*/ 0 h 44"/>
                  <a:gd name="T4" fmla="*/ 475 w 475"/>
                  <a:gd name="T5" fmla="*/ 0 h 44"/>
                  <a:gd name="T6" fmla="*/ 430 w 475"/>
                  <a:gd name="T7" fmla="*/ 44 h 44"/>
                  <a:gd name="T8" fmla="*/ 0 w 475"/>
                  <a:gd name="T9" fmla="*/ 44 h 44"/>
                  <a:gd name="T10" fmla="*/ 0 60000 65536"/>
                  <a:gd name="T11" fmla="*/ 0 60000 65536"/>
                  <a:gd name="T12" fmla="*/ 0 60000 65536"/>
                  <a:gd name="T13" fmla="*/ 0 60000 65536"/>
                  <a:gd name="T14" fmla="*/ 0 60000 65536"/>
                  <a:gd name="T15" fmla="*/ 0 w 475"/>
                  <a:gd name="T16" fmla="*/ 0 h 44"/>
                  <a:gd name="T17" fmla="*/ 475 w 475"/>
                  <a:gd name="T18" fmla="*/ 44 h 44"/>
                </a:gdLst>
                <a:ahLst/>
                <a:cxnLst>
                  <a:cxn ang="T10">
                    <a:pos x="T0" y="T1"/>
                  </a:cxn>
                  <a:cxn ang="T11">
                    <a:pos x="T2" y="T3"/>
                  </a:cxn>
                  <a:cxn ang="T12">
                    <a:pos x="T4" y="T5"/>
                  </a:cxn>
                  <a:cxn ang="T13">
                    <a:pos x="T6" y="T7"/>
                  </a:cxn>
                  <a:cxn ang="T14">
                    <a:pos x="T8" y="T9"/>
                  </a:cxn>
                </a:cxnLst>
                <a:rect l="T15" t="T16" r="T17" b="T18"/>
                <a:pathLst>
                  <a:path w="475" h="44">
                    <a:moveTo>
                      <a:pt x="0" y="44"/>
                    </a:moveTo>
                    <a:lnTo>
                      <a:pt x="46" y="0"/>
                    </a:lnTo>
                    <a:lnTo>
                      <a:pt x="475" y="0"/>
                    </a:lnTo>
                    <a:lnTo>
                      <a:pt x="430" y="44"/>
                    </a:lnTo>
                    <a:lnTo>
                      <a:pt x="0" y="4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41" name="Freeform 77">
                <a:extLst>
                  <a:ext uri="{FF2B5EF4-FFF2-40B4-BE49-F238E27FC236}">
                    <a16:creationId xmlns:a16="http://schemas.microsoft.com/office/drawing/2014/main" id="{907E8C83-F740-474C-BE29-95111A618AA1}"/>
                  </a:ext>
                </a:extLst>
              </p:cNvPr>
              <p:cNvSpPr>
                <a:spLocks/>
              </p:cNvSpPr>
              <p:nvPr/>
            </p:nvSpPr>
            <p:spPr bwMode="auto">
              <a:xfrm>
                <a:off x="4395" y="1167"/>
                <a:ext cx="475" cy="44"/>
              </a:xfrm>
              <a:custGeom>
                <a:avLst/>
                <a:gdLst>
                  <a:gd name="T0" fmla="*/ 0 w 475"/>
                  <a:gd name="T1" fmla="*/ 44 h 44"/>
                  <a:gd name="T2" fmla="*/ 46 w 475"/>
                  <a:gd name="T3" fmla="*/ 0 h 44"/>
                  <a:gd name="T4" fmla="*/ 475 w 475"/>
                  <a:gd name="T5" fmla="*/ 0 h 44"/>
                  <a:gd name="T6" fmla="*/ 430 w 475"/>
                  <a:gd name="T7" fmla="*/ 44 h 44"/>
                  <a:gd name="T8" fmla="*/ 0 w 475"/>
                  <a:gd name="T9" fmla="*/ 44 h 44"/>
                  <a:gd name="T10" fmla="*/ 0 60000 65536"/>
                  <a:gd name="T11" fmla="*/ 0 60000 65536"/>
                  <a:gd name="T12" fmla="*/ 0 60000 65536"/>
                  <a:gd name="T13" fmla="*/ 0 60000 65536"/>
                  <a:gd name="T14" fmla="*/ 0 60000 65536"/>
                  <a:gd name="T15" fmla="*/ 0 w 475"/>
                  <a:gd name="T16" fmla="*/ 0 h 44"/>
                  <a:gd name="T17" fmla="*/ 475 w 475"/>
                  <a:gd name="T18" fmla="*/ 44 h 44"/>
                </a:gdLst>
                <a:ahLst/>
                <a:cxnLst>
                  <a:cxn ang="T10">
                    <a:pos x="T0" y="T1"/>
                  </a:cxn>
                  <a:cxn ang="T11">
                    <a:pos x="T2" y="T3"/>
                  </a:cxn>
                  <a:cxn ang="T12">
                    <a:pos x="T4" y="T5"/>
                  </a:cxn>
                  <a:cxn ang="T13">
                    <a:pos x="T6" y="T7"/>
                  </a:cxn>
                  <a:cxn ang="T14">
                    <a:pos x="T8" y="T9"/>
                  </a:cxn>
                </a:cxnLst>
                <a:rect l="T15" t="T16" r="T17" b="T18"/>
                <a:pathLst>
                  <a:path w="475" h="44">
                    <a:moveTo>
                      <a:pt x="0" y="44"/>
                    </a:moveTo>
                    <a:lnTo>
                      <a:pt x="46" y="0"/>
                    </a:lnTo>
                    <a:lnTo>
                      <a:pt x="475" y="0"/>
                    </a:lnTo>
                    <a:lnTo>
                      <a:pt x="430" y="44"/>
                    </a:lnTo>
                    <a:lnTo>
                      <a:pt x="0" y="44"/>
                    </a:lnTo>
                    <a:close/>
                  </a:path>
                </a:pathLst>
              </a:custGeom>
              <a:solidFill>
                <a:srgbClr val="C9C9B6"/>
              </a:solidFill>
              <a:ln w="3175">
                <a:solidFill>
                  <a:srgbClr val="494936"/>
                </a:solidFill>
                <a:round/>
                <a:headEnd/>
                <a:tailEnd/>
              </a:ln>
            </p:spPr>
            <p:txBody>
              <a:bodyPr/>
              <a:lstStyle/>
              <a:p>
                <a:endParaRPr lang="zh-CN" altLang="en-US"/>
              </a:p>
            </p:txBody>
          </p:sp>
          <p:sp>
            <p:nvSpPr>
              <p:cNvPr id="147542" name="Line 78">
                <a:extLst>
                  <a:ext uri="{FF2B5EF4-FFF2-40B4-BE49-F238E27FC236}">
                    <a16:creationId xmlns:a16="http://schemas.microsoft.com/office/drawing/2014/main" id="{A4EB70A2-E0F6-4091-9974-822C06DD2587}"/>
                  </a:ext>
                </a:extLst>
              </p:cNvPr>
              <p:cNvSpPr>
                <a:spLocks noChangeShapeType="1"/>
              </p:cNvSpPr>
              <p:nvPr/>
            </p:nvSpPr>
            <p:spPr bwMode="auto">
              <a:xfrm flipH="1">
                <a:off x="4698" y="1247"/>
                <a:ext cx="103"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43" name="Freeform 79">
                <a:extLst>
                  <a:ext uri="{FF2B5EF4-FFF2-40B4-BE49-F238E27FC236}">
                    <a16:creationId xmlns:a16="http://schemas.microsoft.com/office/drawing/2014/main" id="{4CB5724A-E62D-4DDC-9280-EAE6CB109667}"/>
                  </a:ext>
                </a:extLst>
              </p:cNvPr>
              <p:cNvSpPr>
                <a:spLocks/>
              </p:cNvSpPr>
              <p:nvPr/>
            </p:nvSpPr>
            <p:spPr bwMode="auto">
              <a:xfrm>
                <a:off x="4825" y="1167"/>
                <a:ext cx="45" cy="123"/>
              </a:xfrm>
              <a:custGeom>
                <a:avLst/>
                <a:gdLst>
                  <a:gd name="T0" fmla="*/ 0 w 45"/>
                  <a:gd name="T1" fmla="*/ 123 h 123"/>
                  <a:gd name="T2" fmla="*/ 45 w 45"/>
                  <a:gd name="T3" fmla="*/ 77 h 123"/>
                  <a:gd name="T4" fmla="*/ 45 w 45"/>
                  <a:gd name="T5" fmla="*/ 0 h 123"/>
                  <a:gd name="T6" fmla="*/ 0 w 45"/>
                  <a:gd name="T7" fmla="*/ 44 h 123"/>
                  <a:gd name="T8" fmla="*/ 0 w 45"/>
                  <a:gd name="T9" fmla="*/ 123 h 123"/>
                  <a:gd name="T10" fmla="*/ 0 60000 65536"/>
                  <a:gd name="T11" fmla="*/ 0 60000 65536"/>
                  <a:gd name="T12" fmla="*/ 0 60000 65536"/>
                  <a:gd name="T13" fmla="*/ 0 60000 65536"/>
                  <a:gd name="T14" fmla="*/ 0 60000 65536"/>
                  <a:gd name="T15" fmla="*/ 0 w 45"/>
                  <a:gd name="T16" fmla="*/ 0 h 123"/>
                  <a:gd name="T17" fmla="*/ 45 w 45"/>
                  <a:gd name="T18" fmla="*/ 123 h 123"/>
                </a:gdLst>
                <a:ahLst/>
                <a:cxnLst>
                  <a:cxn ang="T10">
                    <a:pos x="T0" y="T1"/>
                  </a:cxn>
                  <a:cxn ang="T11">
                    <a:pos x="T2" y="T3"/>
                  </a:cxn>
                  <a:cxn ang="T12">
                    <a:pos x="T4" y="T5"/>
                  </a:cxn>
                  <a:cxn ang="T13">
                    <a:pos x="T6" y="T7"/>
                  </a:cxn>
                  <a:cxn ang="T14">
                    <a:pos x="T8" y="T9"/>
                  </a:cxn>
                </a:cxnLst>
                <a:rect l="T15" t="T16" r="T17" b="T18"/>
                <a:pathLst>
                  <a:path w="45" h="123">
                    <a:moveTo>
                      <a:pt x="0" y="123"/>
                    </a:moveTo>
                    <a:lnTo>
                      <a:pt x="45" y="77"/>
                    </a:lnTo>
                    <a:lnTo>
                      <a:pt x="45" y="0"/>
                    </a:lnTo>
                    <a:lnTo>
                      <a:pt x="0" y="44"/>
                    </a:lnTo>
                    <a:lnTo>
                      <a:pt x="0" y="123"/>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44" name="Freeform 80">
                <a:extLst>
                  <a:ext uri="{FF2B5EF4-FFF2-40B4-BE49-F238E27FC236}">
                    <a16:creationId xmlns:a16="http://schemas.microsoft.com/office/drawing/2014/main" id="{A8CD98B3-16FC-4B27-A9B2-3989D3B36081}"/>
                  </a:ext>
                </a:extLst>
              </p:cNvPr>
              <p:cNvSpPr>
                <a:spLocks/>
              </p:cNvSpPr>
              <p:nvPr/>
            </p:nvSpPr>
            <p:spPr bwMode="auto">
              <a:xfrm>
                <a:off x="4825" y="1167"/>
                <a:ext cx="45" cy="123"/>
              </a:xfrm>
              <a:custGeom>
                <a:avLst/>
                <a:gdLst>
                  <a:gd name="T0" fmla="*/ 0 w 45"/>
                  <a:gd name="T1" fmla="*/ 123 h 123"/>
                  <a:gd name="T2" fmla="*/ 45 w 45"/>
                  <a:gd name="T3" fmla="*/ 77 h 123"/>
                  <a:gd name="T4" fmla="*/ 45 w 45"/>
                  <a:gd name="T5" fmla="*/ 0 h 123"/>
                  <a:gd name="T6" fmla="*/ 0 w 45"/>
                  <a:gd name="T7" fmla="*/ 44 h 123"/>
                  <a:gd name="T8" fmla="*/ 0 w 45"/>
                  <a:gd name="T9" fmla="*/ 123 h 123"/>
                  <a:gd name="T10" fmla="*/ 0 60000 65536"/>
                  <a:gd name="T11" fmla="*/ 0 60000 65536"/>
                  <a:gd name="T12" fmla="*/ 0 60000 65536"/>
                  <a:gd name="T13" fmla="*/ 0 60000 65536"/>
                  <a:gd name="T14" fmla="*/ 0 60000 65536"/>
                  <a:gd name="T15" fmla="*/ 0 w 45"/>
                  <a:gd name="T16" fmla="*/ 0 h 123"/>
                  <a:gd name="T17" fmla="*/ 45 w 45"/>
                  <a:gd name="T18" fmla="*/ 123 h 123"/>
                </a:gdLst>
                <a:ahLst/>
                <a:cxnLst>
                  <a:cxn ang="T10">
                    <a:pos x="T0" y="T1"/>
                  </a:cxn>
                  <a:cxn ang="T11">
                    <a:pos x="T2" y="T3"/>
                  </a:cxn>
                  <a:cxn ang="T12">
                    <a:pos x="T4" y="T5"/>
                  </a:cxn>
                  <a:cxn ang="T13">
                    <a:pos x="T6" y="T7"/>
                  </a:cxn>
                  <a:cxn ang="T14">
                    <a:pos x="T8" y="T9"/>
                  </a:cxn>
                </a:cxnLst>
                <a:rect l="T15" t="T16" r="T17" b="T18"/>
                <a:pathLst>
                  <a:path w="45" h="123">
                    <a:moveTo>
                      <a:pt x="0" y="123"/>
                    </a:moveTo>
                    <a:lnTo>
                      <a:pt x="45" y="77"/>
                    </a:lnTo>
                    <a:lnTo>
                      <a:pt x="45" y="0"/>
                    </a:lnTo>
                    <a:lnTo>
                      <a:pt x="0" y="44"/>
                    </a:lnTo>
                    <a:lnTo>
                      <a:pt x="0" y="123"/>
                    </a:lnTo>
                    <a:close/>
                  </a:path>
                </a:pathLst>
              </a:custGeom>
              <a:solidFill>
                <a:srgbClr val="7A7A5A"/>
              </a:solidFill>
              <a:ln w="3175">
                <a:solidFill>
                  <a:srgbClr val="494936"/>
                </a:solidFill>
                <a:round/>
                <a:headEnd/>
                <a:tailEnd/>
              </a:ln>
            </p:spPr>
            <p:txBody>
              <a:bodyPr/>
              <a:lstStyle/>
              <a:p>
                <a:endParaRPr lang="zh-CN" altLang="en-US"/>
              </a:p>
            </p:txBody>
          </p:sp>
          <p:sp>
            <p:nvSpPr>
              <p:cNvPr id="147545" name="Freeform 81">
                <a:extLst>
                  <a:ext uri="{FF2B5EF4-FFF2-40B4-BE49-F238E27FC236}">
                    <a16:creationId xmlns:a16="http://schemas.microsoft.com/office/drawing/2014/main" id="{D17E3D41-716A-480B-8218-3262454E8CCC}"/>
                  </a:ext>
                </a:extLst>
              </p:cNvPr>
              <p:cNvSpPr>
                <a:spLocks/>
              </p:cNvSpPr>
              <p:nvPr/>
            </p:nvSpPr>
            <p:spPr bwMode="auto">
              <a:xfrm>
                <a:off x="4398" y="1280"/>
                <a:ext cx="379" cy="60"/>
              </a:xfrm>
              <a:custGeom>
                <a:avLst/>
                <a:gdLst>
                  <a:gd name="T0" fmla="*/ 0 w 379"/>
                  <a:gd name="T1" fmla="*/ 60 h 60"/>
                  <a:gd name="T2" fmla="*/ 48 w 379"/>
                  <a:gd name="T3" fmla="*/ 0 h 60"/>
                  <a:gd name="T4" fmla="*/ 379 w 379"/>
                  <a:gd name="T5" fmla="*/ 0 h 60"/>
                  <a:gd name="T6" fmla="*/ 331 w 379"/>
                  <a:gd name="T7" fmla="*/ 60 h 60"/>
                  <a:gd name="T8" fmla="*/ 0 w 379"/>
                  <a:gd name="T9" fmla="*/ 60 h 60"/>
                  <a:gd name="T10" fmla="*/ 0 60000 65536"/>
                  <a:gd name="T11" fmla="*/ 0 60000 65536"/>
                  <a:gd name="T12" fmla="*/ 0 60000 65536"/>
                  <a:gd name="T13" fmla="*/ 0 60000 65536"/>
                  <a:gd name="T14" fmla="*/ 0 60000 65536"/>
                  <a:gd name="T15" fmla="*/ 0 w 379"/>
                  <a:gd name="T16" fmla="*/ 0 h 60"/>
                  <a:gd name="T17" fmla="*/ 379 w 379"/>
                  <a:gd name="T18" fmla="*/ 60 h 60"/>
                </a:gdLst>
                <a:ahLst/>
                <a:cxnLst>
                  <a:cxn ang="T10">
                    <a:pos x="T0" y="T1"/>
                  </a:cxn>
                  <a:cxn ang="T11">
                    <a:pos x="T2" y="T3"/>
                  </a:cxn>
                  <a:cxn ang="T12">
                    <a:pos x="T4" y="T5"/>
                  </a:cxn>
                  <a:cxn ang="T13">
                    <a:pos x="T6" y="T7"/>
                  </a:cxn>
                  <a:cxn ang="T14">
                    <a:pos x="T8" y="T9"/>
                  </a:cxn>
                </a:cxnLst>
                <a:rect l="T15" t="T16" r="T17" b="T18"/>
                <a:pathLst>
                  <a:path w="379" h="60">
                    <a:moveTo>
                      <a:pt x="0" y="60"/>
                    </a:moveTo>
                    <a:lnTo>
                      <a:pt x="48" y="0"/>
                    </a:lnTo>
                    <a:lnTo>
                      <a:pt x="379" y="0"/>
                    </a:lnTo>
                    <a:lnTo>
                      <a:pt x="331" y="60"/>
                    </a:lnTo>
                    <a:lnTo>
                      <a:pt x="0" y="60"/>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46" name="Freeform 82">
                <a:extLst>
                  <a:ext uri="{FF2B5EF4-FFF2-40B4-BE49-F238E27FC236}">
                    <a16:creationId xmlns:a16="http://schemas.microsoft.com/office/drawing/2014/main" id="{6485216D-9C15-4405-AFE4-4100F8482EF7}"/>
                  </a:ext>
                </a:extLst>
              </p:cNvPr>
              <p:cNvSpPr>
                <a:spLocks/>
              </p:cNvSpPr>
              <p:nvPr/>
            </p:nvSpPr>
            <p:spPr bwMode="auto">
              <a:xfrm>
                <a:off x="4398" y="1280"/>
                <a:ext cx="379" cy="60"/>
              </a:xfrm>
              <a:custGeom>
                <a:avLst/>
                <a:gdLst>
                  <a:gd name="T0" fmla="*/ 0 w 379"/>
                  <a:gd name="T1" fmla="*/ 60 h 60"/>
                  <a:gd name="T2" fmla="*/ 48 w 379"/>
                  <a:gd name="T3" fmla="*/ 0 h 60"/>
                  <a:gd name="T4" fmla="*/ 379 w 379"/>
                  <a:gd name="T5" fmla="*/ 0 h 60"/>
                  <a:gd name="T6" fmla="*/ 331 w 379"/>
                  <a:gd name="T7" fmla="*/ 60 h 60"/>
                  <a:gd name="T8" fmla="*/ 0 w 379"/>
                  <a:gd name="T9" fmla="*/ 60 h 60"/>
                  <a:gd name="T10" fmla="*/ 0 60000 65536"/>
                  <a:gd name="T11" fmla="*/ 0 60000 65536"/>
                  <a:gd name="T12" fmla="*/ 0 60000 65536"/>
                  <a:gd name="T13" fmla="*/ 0 60000 65536"/>
                  <a:gd name="T14" fmla="*/ 0 60000 65536"/>
                  <a:gd name="T15" fmla="*/ 0 w 379"/>
                  <a:gd name="T16" fmla="*/ 0 h 60"/>
                  <a:gd name="T17" fmla="*/ 379 w 379"/>
                  <a:gd name="T18" fmla="*/ 60 h 60"/>
                </a:gdLst>
                <a:ahLst/>
                <a:cxnLst>
                  <a:cxn ang="T10">
                    <a:pos x="T0" y="T1"/>
                  </a:cxn>
                  <a:cxn ang="T11">
                    <a:pos x="T2" y="T3"/>
                  </a:cxn>
                  <a:cxn ang="T12">
                    <a:pos x="T4" y="T5"/>
                  </a:cxn>
                  <a:cxn ang="T13">
                    <a:pos x="T6" y="T7"/>
                  </a:cxn>
                  <a:cxn ang="T14">
                    <a:pos x="T8" y="T9"/>
                  </a:cxn>
                </a:cxnLst>
                <a:rect l="T15" t="T16" r="T17" b="T18"/>
                <a:pathLst>
                  <a:path w="379" h="60">
                    <a:moveTo>
                      <a:pt x="0" y="60"/>
                    </a:moveTo>
                    <a:lnTo>
                      <a:pt x="48" y="0"/>
                    </a:lnTo>
                    <a:lnTo>
                      <a:pt x="379" y="0"/>
                    </a:lnTo>
                    <a:lnTo>
                      <a:pt x="331" y="60"/>
                    </a:lnTo>
                    <a:lnTo>
                      <a:pt x="0" y="60"/>
                    </a:lnTo>
                    <a:close/>
                  </a:path>
                </a:pathLst>
              </a:custGeom>
              <a:solidFill>
                <a:srgbClr val="C9C9B6"/>
              </a:solidFill>
              <a:ln w="3175">
                <a:solidFill>
                  <a:srgbClr val="494936"/>
                </a:solidFill>
                <a:round/>
                <a:headEnd/>
                <a:tailEnd/>
              </a:ln>
            </p:spPr>
            <p:txBody>
              <a:bodyPr/>
              <a:lstStyle/>
              <a:p>
                <a:endParaRPr lang="zh-CN" altLang="en-US"/>
              </a:p>
            </p:txBody>
          </p:sp>
          <p:sp>
            <p:nvSpPr>
              <p:cNvPr id="147547" name="Freeform 83">
                <a:extLst>
                  <a:ext uri="{FF2B5EF4-FFF2-40B4-BE49-F238E27FC236}">
                    <a16:creationId xmlns:a16="http://schemas.microsoft.com/office/drawing/2014/main" id="{7E70857F-157F-4F25-A72A-040CDB671D03}"/>
                  </a:ext>
                </a:extLst>
              </p:cNvPr>
              <p:cNvSpPr>
                <a:spLocks/>
              </p:cNvSpPr>
              <p:nvPr/>
            </p:nvSpPr>
            <p:spPr bwMode="auto">
              <a:xfrm>
                <a:off x="4729" y="1280"/>
                <a:ext cx="48" cy="72"/>
              </a:xfrm>
              <a:custGeom>
                <a:avLst/>
                <a:gdLst>
                  <a:gd name="T0" fmla="*/ 0 w 48"/>
                  <a:gd name="T1" fmla="*/ 72 h 72"/>
                  <a:gd name="T2" fmla="*/ 48 w 48"/>
                  <a:gd name="T3" fmla="*/ 22 h 72"/>
                  <a:gd name="T4" fmla="*/ 48 w 48"/>
                  <a:gd name="T5" fmla="*/ 0 h 72"/>
                  <a:gd name="T6" fmla="*/ 0 w 48"/>
                  <a:gd name="T7" fmla="*/ 60 h 72"/>
                  <a:gd name="T8" fmla="*/ 0 w 48"/>
                  <a:gd name="T9" fmla="*/ 72 h 72"/>
                  <a:gd name="T10" fmla="*/ 0 60000 65536"/>
                  <a:gd name="T11" fmla="*/ 0 60000 65536"/>
                  <a:gd name="T12" fmla="*/ 0 60000 65536"/>
                  <a:gd name="T13" fmla="*/ 0 60000 65536"/>
                  <a:gd name="T14" fmla="*/ 0 60000 65536"/>
                  <a:gd name="T15" fmla="*/ 0 w 48"/>
                  <a:gd name="T16" fmla="*/ 0 h 72"/>
                  <a:gd name="T17" fmla="*/ 48 w 48"/>
                  <a:gd name="T18" fmla="*/ 72 h 72"/>
                </a:gdLst>
                <a:ahLst/>
                <a:cxnLst>
                  <a:cxn ang="T10">
                    <a:pos x="T0" y="T1"/>
                  </a:cxn>
                  <a:cxn ang="T11">
                    <a:pos x="T2" y="T3"/>
                  </a:cxn>
                  <a:cxn ang="T12">
                    <a:pos x="T4" y="T5"/>
                  </a:cxn>
                  <a:cxn ang="T13">
                    <a:pos x="T6" y="T7"/>
                  </a:cxn>
                  <a:cxn ang="T14">
                    <a:pos x="T8" y="T9"/>
                  </a:cxn>
                </a:cxnLst>
                <a:rect l="T15" t="T16" r="T17" b="T18"/>
                <a:pathLst>
                  <a:path w="48" h="72">
                    <a:moveTo>
                      <a:pt x="0" y="72"/>
                    </a:moveTo>
                    <a:lnTo>
                      <a:pt x="48" y="22"/>
                    </a:lnTo>
                    <a:lnTo>
                      <a:pt x="48" y="0"/>
                    </a:lnTo>
                    <a:lnTo>
                      <a:pt x="0" y="60"/>
                    </a:lnTo>
                    <a:lnTo>
                      <a:pt x="0" y="72"/>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48" name="Freeform 84">
                <a:extLst>
                  <a:ext uri="{FF2B5EF4-FFF2-40B4-BE49-F238E27FC236}">
                    <a16:creationId xmlns:a16="http://schemas.microsoft.com/office/drawing/2014/main" id="{DA704D70-BC7E-458A-8394-656F0435A326}"/>
                  </a:ext>
                </a:extLst>
              </p:cNvPr>
              <p:cNvSpPr>
                <a:spLocks/>
              </p:cNvSpPr>
              <p:nvPr/>
            </p:nvSpPr>
            <p:spPr bwMode="auto">
              <a:xfrm>
                <a:off x="4729" y="1280"/>
                <a:ext cx="48" cy="72"/>
              </a:xfrm>
              <a:custGeom>
                <a:avLst/>
                <a:gdLst>
                  <a:gd name="T0" fmla="*/ 0 w 48"/>
                  <a:gd name="T1" fmla="*/ 72 h 72"/>
                  <a:gd name="T2" fmla="*/ 48 w 48"/>
                  <a:gd name="T3" fmla="*/ 22 h 72"/>
                  <a:gd name="T4" fmla="*/ 48 w 48"/>
                  <a:gd name="T5" fmla="*/ 0 h 72"/>
                  <a:gd name="T6" fmla="*/ 0 w 48"/>
                  <a:gd name="T7" fmla="*/ 60 h 72"/>
                  <a:gd name="T8" fmla="*/ 0 w 48"/>
                  <a:gd name="T9" fmla="*/ 72 h 72"/>
                  <a:gd name="T10" fmla="*/ 0 60000 65536"/>
                  <a:gd name="T11" fmla="*/ 0 60000 65536"/>
                  <a:gd name="T12" fmla="*/ 0 60000 65536"/>
                  <a:gd name="T13" fmla="*/ 0 60000 65536"/>
                  <a:gd name="T14" fmla="*/ 0 60000 65536"/>
                  <a:gd name="T15" fmla="*/ 0 w 48"/>
                  <a:gd name="T16" fmla="*/ 0 h 72"/>
                  <a:gd name="T17" fmla="*/ 48 w 48"/>
                  <a:gd name="T18" fmla="*/ 72 h 72"/>
                </a:gdLst>
                <a:ahLst/>
                <a:cxnLst>
                  <a:cxn ang="T10">
                    <a:pos x="T0" y="T1"/>
                  </a:cxn>
                  <a:cxn ang="T11">
                    <a:pos x="T2" y="T3"/>
                  </a:cxn>
                  <a:cxn ang="T12">
                    <a:pos x="T4" y="T5"/>
                  </a:cxn>
                  <a:cxn ang="T13">
                    <a:pos x="T6" y="T7"/>
                  </a:cxn>
                  <a:cxn ang="T14">
                    <a:pos x="T8" y="T9"/>
                  </a:cxn>
                </a:cxnLst>
                <a:rect l="T15" t="T16" r="T17" b="T18"/>
                <a:pathLst>
                  <a:path w="48" h="72">
                    <a:moveTo>
                      <a:pt x="0" y="72"/>
                    </a:moveTo>
                    <a:lnTo>
                      <a:pt x="48" y="22"/>
                    </a:lnTo>
                    <a:lnTo>
                      <a:pt x="48" y="0"/>
                    </a:lnTo>
                    <a:lnTo>
                      <a:pt x="0" y="60"/>
                    </a:lnTo>
                    <a:lnTo>
                      <a:pt x="0" y="72"/>
                    </a:lnTo>
                    <a:close/>
                  </a:path>
                </a:pathLst>
              </a:custGeom>
              <a:solidFill>
                <a:srgbClr val="7A7A5A"/>
              </a:solidFill>
              <a:ln w="3175">
                <a:solidFill>
                  <a:srgbClr val="494936"/>
                </a:solidFill>
                <a:round/>
                <a:headEnd/>
                <a:tailEnd/>
              </a:ln>
            </p:spPr>
            <p:txBody>
              <a:bodyPr/>
              <a:lstStyle/>
              <a:p>
                <a:endParaRPr lang="zh-CN" altLang="en-US"/>
              </a:p>
            </p:txBody>
          </p:sp>
          <p:sp>
            <p:nvSpPr>
              <p:cNvPr id="147549" name="Rectangle 85">
                <a:extLst>
                  <a:ext uri="{FF2B5EF4-FFF2-40B4-BE49-F238E27FC236}">
                    <a16:creationId xmlns:a16="http://schemas.microsoft.com/office/drawing/2014/main" id="{57DBF788-8743-407C-ADE2-18BE797A42D5}"/>
                  </a:ext>
                </a:extLst>
              </p:cNvPr>
              <p:cNvSpPr>
                <a:spLocks noChangeArrowheads="1"/>
              </p:cNvSpPr>
              <p:nvPr/>
            </p:nvSpPr>
            <p:spPr bwMode="auto">
              <a:xfrm>
                <a:off x="4398" y="1340"/>
                <a:ext cx="331" cy="1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7550" name="Rectangle 86">
                <a:extLst>
                  <a:ext uri="{FF2B5EF4-FFF2-40B4-BE49-F238E27FC236}">
                    <a16:creationId xmlns:a16="http://schemas.microsoft.com/office/drawing/2014/main" id="{95095D01-36E1-4F5A-9524-02441BF80B16}"/>
                  </a:ext>
                </a:extLst>
              </p:cNvPr>
              <p:cNvSpPr>
                <a:spLocks noChangeArrowheads="1"/>
              </p:cNvSpPr>
              <p:nvPr/>
            </p:nvSpPr>
            <p:spPr bwMode="auto">
              <a:xfrm>
                <a:off x="4399" y="1341"/>
                <a:ext cx="329" cy="10"/>
              </a:xfrm>
              <a:prstGeom prst="rect">
                <a:avLst/>
              </a:prstGeom>
              <a:solidFill>
                <a:srgbClr val="B7B79D"/>
              </a:solidFill>
              <a:ln w="3175">
                <a:solidFill>
                  <a:srgbClr val="494936"/>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7551" name="Freeform 87">
                <a:extLst>
                  <a:ext uri="{FF2B5EF4-FFF2-40B4-BE49-F238E27FC236}">
                    <a16:creationId xmlns:a16="http://schemas.microsoft.com/office/drawing/2014/main" id="{38C2A941-102D-4880-9A05-9C1A717D2D95}"/>
                  </a:ext>
                </a:extLst>
              </p:cNvPr>
              <p:cNvSpPr>
                <a:spLocks/>
              </p:cNvSpPr>
              <p:nvPr/>
            </p:nvSpPr>
            <p:spPr bwMode="auto">
              <a:xfrm>
                <a:off x="4460" y="1167"/>
                <a:ext cx="341" cy="34"/>
              </a:xfrm>
              <a:custGeom>
                <a:avLst/>
                <a:gdLst>
                  <a:gd name="T0" fmla="*/ 0 w 341"/>
                  <a:gd name="T1" fmla="*/ 34 h 34"/>
                  <a:gd name="T2" fmla="*/ 36 w 341"/>
                  <a:gd name="T3" fmla="*/ 0 h 34"/>
                  <a:gd name="T4" fmla="*/ 341 w 341"/>
                  <a:gd name="T5" fmla="*/ 0 h 34"/>
                  <a:gd name="T6" fmla="*/ 307 w 341"/>
                  <a:gd name="T7" fmla="*/ 34 h 34"/>
                  <a:gd name="T8" fmla="*/ 0 w 341"/>
                  <a:gd name="T9" fmla="*/ 34 h 34"/>
                  <a:gd name="T10" fmla="*/ 0 60000 65536"/>
                  <a:gd name="T11" fmla="*/ 0 60000 65536"/>
                  <a:gd name="T12" fmla="*/ 0 60000 65536"/>
                  <a:gd name="T13" fmla="*/ 0 60000 65536"/>
                  <a:gd name="T14" fmla="*/ 0 60000 65536"/>
                  <a:gd name="T15" fmla="*/ 0 w 341"/>
                  <a:gd name="T16" fmla="*/ 0 h 34"/>
                  <a:gd name="T17" fmla="*/ 341 w 341"/>
                  <a:gd name="T18" fmla="*/ 34 h 34"/>
                </a:gdLst>
                <a:ahLst/>
                <a:cxnLst>
                  <a:cxn ang="T10">
                    <a:pos x="T0" y="T1"/>
                  </a:cxn>
                  <a:cxn ang="T11">
                    <a:pos x="T2" y="T3"/>
                  </a:cxn>
                  <a:cxn ang="T12">
                    <a:pos x="T4" y="T5"/>
                  </a:cxn>
                  <a:cxn ang="T13">
                    <a:pos x="T6" y="T7"/>
                  </a:cxn>
                  <a:cxn ang="T14">
                    <a:pos x="T8" y="T9"/>
                  </a:cxn>
                </a:cxnLst>
                <a:rect l="T15" t="T16" r="T17" b="T18"/>
                <a:pathLst>
                  <a:path w="341" h="34">
                    <a:moveTo>
                      <a:pt x="0" y="34"/>
                    </a:moveTo>
                    <a:lnTo>
                      <a:pt x="36" y="0"/>
                    </a:lnTo>
                    <a:lnTo>
                      <a:pt x="341" y="0"/>
                    </a:lnTo>
                    <a:lnTo>
                      <a:pt x="307"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52" name="Freeform 88">
                <a:extLst>
                  <a:ext uri="{FF2B5EF4-FFF2-40B4-BE49-F238E27FC236}">
                    <a16:creationId xmlns:a16="http://schemas.microsoft.com/office/drawing/2014/main" id="{F26569AC-0ACD-4A5E-B969-284496C08D49}"/>
                  </a:ext>
                </a:extLst>
              </p:cNvPr>
              <p:cNvSpPr>
                <a:spLocks/>
              </p:cNvSpPr>
              <p:nvPr/>
            </p:nvSpPr>
            <p:spPr bwMode="auto">
              <a:xfrm>
                <a:off x="4460" y="1167"/>
                <a:ext cx="341" cy="34"/>
              </a:xfrm>
              <a:custGeom>
                <a:avLst/>
                <a:gdLst>
                  <a:gd name="T0" fmla="*/ 0 w 341"/>
                  <a:gd name="T1" fmla="*/ 34 h 34"/>
                  <a:gd name="T2" fmla="*/ 36 w 341"/>
                  <a:gd name="T3" fmla="*/ 0 h 34"/>
                  <a:gd name="T4" fmla="*/ 341 w 341"/>
                  <a:gd name="T5" fmla="*/ 0 h 34"/>
                  <a:gd name="T6" fmla="*/ 307 w 341"/>
                  <a:gd name="T7" fmla="*/ 34 h 34"/>
                  <a:gd name="T8" fmla="*/ 0 w 341"/>
                  <a:gd name="T9" fmla="*/ 34 h 34"/>
                  <a:gd name="T10" fmla="*/ 0 60000 65536"/>
                  <a:gd name="T11" fmla="*/ 0 60000 65536"/>
                  <a:gd name="T12" fmla="*/ 0 60000 65536"/>
                  <a:gd name="T13" fmla="*/ 0 60000 65536"/>
                  <a:gd name="T14" fmla="*/ 0 60000 65536"/>
                  <a:gd name="T15" fmla="*/ 0 w 341"/>
                  <a:gd name="T16" fmla="*/ 0 h 34"/>
                  <a:gd name="T17" fmla="*/ 341 w 341"/>
                  <a:gd name="T18" fmla="*/ 34 h 34"/>
                </a:gdLst>
                <a:ahLst/>
                <a:cxnLst>
                  <a:cxn ang="T10">
                    <a:pos x="T0" y="T1"/>
                  </a:cxn>
                  <a:cxn ang="T11">
                    <a:pos x="T2" y="T3"/>
                  </a:cxn>
                  <a:cxn ang="T12">
                    <a:pos x="T4" y="T5"/>
                  </a:cxn>
                  <a:cxn ang="T13">
                    <a:pos x="T6" y="T7"/>
                  </a:cxn>
                  <a:cxn ang="T14">
                    <a:pos x="T8" y="T9"/>
                  </a:cxn>
                </a:cxnLst>
                <a:rect l="T15" t="T16" r="T17" b="T18"/>
                <a:pathLst>
                  <a:path w="341" h="34">
                    <a:moveTo>
                      <a:pt x="0" y="34"/>
                    </a:moveTo>
                    <a:lnTo>
                      <a:pt x="36" y="0"/>
                    </a:lnTo>
                    <a:lnTo>
                      <a:pt x="341" y="0"/>
                    </a:lnTo>
                    <a:lnTo>
                      <a:pt x="307" y="34"/>
                    </a:lnTo>
                    <a:lnTo>
                      <a:pt x="0" y="34"/>
                    </a:lnTo>
                    <a:close/>
                  </a:path>
                </a:pathLst>
              </a:custGeom>
              <a:solidFill>
                <a:srgbClr val="000000"/>
              </a:solidFill>
              <a:ln w="3175">
                <a:solidFill>
                  <a:srgbClr val="000000"/>
                </a:solidFill>
                <a:round/>
                <a:headEnd/>
                <a:tailEnd/>
              </a:ln>
            </p:spPr>
            <p:txBody>
              <a:bodyPr/>
              <a:lstStyle/>
              <a:p>
                <a:endParaRPr lang="zh-CN" altLang="en-US"/>
              </a:p>
            </p:txBody>
          </p:sp>
          <p:sp>
            <p:nvSpPr>
              <p:cNvPr id="147553" name="Freeform 89">
                <a:extLst>
                  <a:ext uri="{FF2B5EF4-FFF2-40B4-BE49-F238E27FC236}">
                    <a16:creationId xmlns:a16="http://schemas.microsoft.com/office/drawing/2014/main" id="{F84D7D71-A376-48F1-A1A8-E19A86C5BA67}"/>
                  </a:ext>
                </a:extLst>
              </p:cNvPr>
              <p:cNvSpPr>
                <a:spLocks/>
              </p:cNvSpPr>
              <p:nvPr/>
            </p:nvSpPr>
            <p:spPr bwMode="auto">
              <a:xfrm>
                <a:off x="4458" y="922"/>
                <a:ext cx="338" cy="32"/>
              </a:xfrm>
              <a:custGeom>
                <a:avLst/>
                <a:gdLst>
                  <a:gd name="T0" fmla="*/ 0 w 338"/>
                  <a:gd name="T1" fmla="*/ 32 h 32"/>
                  <a:gd name="T2" fmla="*/ 33 w 338"/>
                  <a:gd name="T3" fmla="*/ 0 h 32"/>
                  <a:gd name="T4" fmla="*/ 338 w 338"/>
                  <a:gd name="T5" fmla="*/ 0 h 32"/>
                  <a:gd name="T6" fmla="*/ 304 w 338"/>
                  <a:gd name="T7" fmla="*/ 32 h 32"/>
                  <a:gd name="T8" fmla="*/ 0 w 338"/>
                  <a:gd name="T9" fmla="*/ 32 h 32"/>
                  <a:gd name="T10" fmla="*/ 0 60000 65536"/>
                  <a:gd name="T11" fmla="*/ 0 60000 65536"/>
                  <a:gd name="T12" fmla="*/ 0 60000 65536"/>
                  <a:gd name="T13" fmla="*/ 0 60000 65536"/>
                  <a:gd name="T14" fmla="*/ 0 60000 65536"/>
                  <a:gd name="T15" fmla="*/ 0 w 338"/>
                  <a:gd name="T16" fmla="*/ 0 h 32"/>
                  <a:gd name="T17" fmla="*/ 338 w 338"/>
                  <a:gd name="T18" fmla="*/ 32 h 32"/>
                </a:gdLst>
                <a:ahLst/>
                <a:cxnLst>
                  <a:cxn ang="T10">
                    <a:pos x="T0" y="T1"/>
                  </a:cxn>
                  <a:cxn ang="T11">
                    <a:pos x="T2" y="T3"/>
                  </a:cxn>
                  <a:cxn ang="T12">
                    <a:pos x="T4" y="T5"/>
                  </a:cxn>
                  <a:cxn ang="T13">
                    <a:pos x="T6" y="T7"/>
                  </a:cxn>
                  <a:cxn ang="T14">
                    <a:pos x="T8" y="T9"/>
                  </a:cxn>
                </a:cxnLst>
                <a:rect l="T15" t="T16" r="T17" b="T18"/>
                <a:pathLst>
                  <a:path w="338" h="32">
                    <a:moveTo>
                      <a:pt x="0" y="32"/>
                    </a:moveTo>
                    <a:lnTo>
                      <a:pt x="33" y="0"/>
                    </a:lnTo>
                    <a:lnTo>
                      <a:pt x="338" y="0"/>
                    </a:lnTo>
                    <a:lnTo>
                      <a:pt x="304" y="32"/>
                    </a:lnTo>
                    <a:lnTo>
                      <a:pt x="0" y="3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54" name="Freeform 90">
                <a:extLst>
                  <a:ext uri="{FF2B5EF4-FFF2-40B4-BE49-F238E27FC236}">
                    <a16:creationId xmlns:a16="http://schemas.microsoft.com/office/drawing/2014/main" id="{A616A7B0-C4CC-4B97-9061-ED2E1259BEC5}"/>
                  </a:ext>
                </a:extLst>
              </p:cNvPr>
              <p:cNvSpPr>
                <a:spLocks/>
              </p:cNvSpPr>
              <p:nvPr/>
            </p:nvSpPr>
            <p:spPr bwMode="auto">
              <a:xfrm>
                <a:off x="4458" y="922"/>
                <a:ext cx="338" cy="32"/>
              </a:xfrm>
              <a:custGeom>
                <a:avLst/>
                <a:gdLst>
                  <a:gd name="T0" fmla="*/ 0 w 338"/>
                  <a:gd name="T1" fmla="*/ 32 h 32"/>
                  <a:gd name="T2" fmla="*/ 33 w 338"/>
                  <a:gd name="T3" fmla="*/ 0 h 32"/>
                  <a:gd name="T4" fmla="*/ 338 w 338"/>
                  <a:gd name="T5" fmla="*/ 0 h 32"/>
                  <a:gd name="T6" fmla="*/ 304 w 338"/>
                  <a:gd name="T7" fmla="*/ 32 h 32"/>
                  <a:gd name="T8" fmla="*/ 0 w 338"/>
                  <a:gd name="T9" fmla="*/ 32 h 32"/>
                  <a:gd name="T10" fmla="*/ 0 60000 65536"/>
                  <a:gd name="T11" fmla="*/ 0 60000 65536"/>
                  <a:gd name="T12" fmla="*/ 0 60000 65536"/>
                  <a:gd name="T13" fmla="*/ 0 60000 65536"/>
                  <a:gd name="T14" fmla="*/ 0 60000 65536"/>
                  <a:gd name="T15" fmla="*/ 0 w 338"/>
                  <a:gd name="T16" fmla="*/ 0 h 32"/>
                  <a:gd name="T17" fmla="*/ 338 w 338"/>
                  <a:gd name="T18" fmla="*/ 32 h 32"/>
                </a:gdLst>
                <a:ahLst/>
                <a:cxnLst>
                  <a:cxn ang="T10">
                    <a:pos x="T0" y="T1"/>
                  </a:cxn>
                  <a:cxn ang="T11">
                    <a:pos x="T2" y="T3"/>
                  </a:cxn>
                  <a:cxn ang="T12">
                    <a:pos x="T4" y="T5"/>
                  </a:cxn>
                  <a:cxn ang="T13">
                    <a:pos x="T6" y="T7"/>
                  </a:cxn>
                  <a:cxn ang="T14">
                    <a:pos x="T8" y="T9"/>
                  </a:cxn>
                </a:cxnLst>
                <a:rect l="T15" t="T16" r="T17" b="T18"/>
                <a:pathLst>
                  <a:path w="338" h="32">
                    <a:moveTo>
                      <a:pt x="0" y="32"/>
                    </a:moveTo>
                    <a:lnTo>
                      <a:pt x="33" y="0"/>
                    </a:lnTo>
                    <a:lnTo>
                      <a:pt x="338" y="0"/>
                    </a:lnTo>
                    <a:lnTo>
                      <a:pt x="304" y="32"/>
                    </a:lnTo>
                    <a:lnTo>
                      <a:pt x="0" y="32"/>
                    </a:lnTo>
                    <a:close/>
                  </a:path>
                </a:pathLst>
              </a:custGeom>
              <a:solidFill>
                <a:srgbClr val="C9C9B6"/>
              </a:solidFill>
              <a:ln w="3175">
                <a:solidFill>
                  <a:srgbClr val="494936"/>
                </a:solidFill>
                <a:round/>
                <a:headEnd/>
                <a:tailEnd/>
              </a:ln>
            </p:spPr>
            <p:txBody>
              <a:bodyPr/>
              <a:lstStyle/>
              <a:p>
                <a:endParaRPr lang="zh-CN" altLang="en-US"/>
              </a:p>
            </p:txBody>
          </p:sp>
          <p:sp>
            <p:nvSpPr>
              <p:cNvPr id="147555" name="Rectangle 91">
                <a:extLst>
                  <a:ext uri="{FF2B5EF4-FFF2-40B4-BE49-F238E27FC236}">
                    <a16:creationId xmlns:a16="http://schemas.microsoft.com/office/drawing/2014/main" id="{72B42CD3-A485-41D4-B4E2-3BBE9CA47213}"/>
                  </a:ext>
                </a:extLst>
              </p:cNvPr>
              <p:cNvSpPr>
                <a:spLocks noChangeArrowheads="1"/>
              </p:cNvSpPr>
              <p:nvPr/>
            </p:nvSpPr>
            <p:spPr bwMode="auto">
              <a:xfrm>
                <a:off x="4459" y="955"/>
                <a:ext cx="305" cy="240"/>
              </a:xfrm>
              <a:prstGeom prst="rect">
                <a:avLst/>
              </a:prstGeom>
              <a:solidFill>
                <a:srgbClr val="B7B79D"/>
              </a:solidFill>
              <a:ln w="3175">
                <a:solidFill>
                  <a:srgbClr val="494936"/>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7556" name="Rectangle 92">
                <a:extLst>
                  <a:ext uri="{FF2B5EF4-FFF2-40B4-BE49-F238E27FC236}">
                    <a16:creationId xmlns:a16="http://schemas.microsoft.com/office/drawing/2014/main" id="{18754B56-5E5D-4D4F-9708-B562B2FF970A}"/>
                  </a:ext>
                </a:extLst>
              </p:cNvPr>
              <p:cNvSpPr>
                <a:spLocks noChangeArrowheads="1"/>
              </p:cNvSpPr>
              <p:nvPr/>
            </p:nvSpPr>
            <p:spPr bwMode="auto">
              <a:xfrm>
                <a:off x="4485" y="986"/>
                <a:ext cx="252" cy="185"/>
              </a:xfrm>
              <a:prstGeom prst="rect">
                <a:avLst/>
              </a:prstGeom>
              <a:solidFill>
                <a:srgbClr val="FFFFFF"/>
              </a:solidFill>
              <a:ln w="3175">
                <a:solidFill>
                  <a:srgbClr val="494936"/>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7557" name="Freeform 93">
                <a:extLst>
                  <a:ext uri="{FF2B5EF4-FFF2-40B4-BE49-F238E27FC236}">
                    <a16:creationId xmlns:a16="http://schemas.microsoft.com/office/drawing/2014/main" id="{8EBCB72C-0CE8-4217-AF13-53004AC3BACD}"/>
                  </a:ext>
                </a:extLst>
              </p:cNvPr>
              <p:cNvSpPr>
                <a:spLocks/>
              </p:cNvSpPr>
              <p:nvPr/>
            </p:nvSpPr>
            <p:spPr bwMode="auto">
              <a:xfrm>
                <a:off x="4762" y="922"/>
                <a:ext cx="34" cy="272"/>
              </a:xfrm>
              <a:custGeom>
                <a:avLst/>
                <a:gdLst>
                  <a:gd name="T0" fmla="*/ 0 w 34"/>
                  <a:gd name="T1" fmla="*/ 272 h 272"/>
                  <a:gd name="T2" fmla="*/ 34 w 34"/>
                  <a:gd name="T3" fmla="*/ 238 h 272"/>
                  <a:gd name="T4" fmla="*/ 34 w 34"/>
                  <a:gd name="T5" fmla="*/ 0 h 272"/>
                  <a:gd name="T6" fmla="*/ 0 w 34"/>
                  <a:gd name="T7" fmla="*/ 32 h 272"/>
                  <a:gd name="T8" fmla="*/ 0 w 34"/>
                  <a:gd name="T9" fmla="*/ 272 h 272"/>
                  <a:gd name="T10" fmla="*/ 0 60000 65536"/>
                  <a:gd name="T11" fmla="*/ 0 60000 65536"/>
                  <a:gd name="T12" fmla="*/ 0 60000 65536"/>
                  <a:gd name="T13" fmla="*/ 0 60000 65536"/>
                  <a:gd name="T14" fmla="*/ 0 60000 65536"/>
                  <a:gd name="T15" fmla="*/ 0 w 34"/>
                  <a:gd name="T16" fmla="*/ 0 h 272"/>
                  <a:gd name="T17" fmla="*/ 34 w 34"/>
                  <a:gd name="T18" fmla="*/ 272 h 272"/>
                </a:gdLst>
                <a:ahLst/>
                <a:cxnLst>
                  <a:cxn ang="T10">
                    <a:pos x="T0" y="T1"/>
                  </a:cxn>
                  <a:cxn ang="T11">
                    <a:pos x="T2" y="T3"/>
                  </a:cxn>
                  <a:cxn ang="T12">
                    <a:pos x="T4" y="T5"/>
                  </a:cxn>
                  <a:cxn ang="T13">
                    <a:pos x="T6" y="T7"/>
                  </a:cxn>
                  <a:cxn ang="T14">
                    <a:pos x="T8" y="T9"/>
                  </a:cxn>
                </a:cxnLst>
                <a:rect l="T15" t="T16" r="T17" b="T18"/>
                <a:pathLst>
                  <a:path w="34" h="272">
                    <a:moveTo>
                      <a:pt x="0" y="272"/>
                    </a:moveTo>
                    <a:lnTo>
                      <a:pt x="34" y="238"/>
                    </a:lnTo>
                    <a:lnTo>
                      <a:pt x="34" y="0"/>
                    </a:lnTo>
                    <a:lnTo>
                      <a:pt x="0" y="32"/>
                    </a:lnTo>
                    <a:lnTo>
                      <a:pt x="0" y="272"/>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58" name="Freeform 94">
                <a:extLst>
                  <a:ext uri="{FF2B5EF4-FFF2-40B4-BE49-F238E27FC236}">
                    <a16:creationId xmlns:a16="http://schemas.microsoft.com/office/drawing/2014/main" id="{EF9EE0C4-08E9-4967-A785-10ABC53421DA}"/>
                  </a:ext>
                </a:extLst>
              </p:cNvPr>
              <p:cNvSpPr>
                <a:spLocks/>
              </p:cNvSpPr>
              <p:nvPr/>
            </p:nvSpPr>
            <p:spPr bwMode="auto">
              <a:xfrm>
                <a:off x="4762" y="922"/>
                <a:ext cx="34" cy="272"/>
              </a:xfrm>
              <a:custGeom>
                <a:avLst/>
                <a:gdLst>
                  <a:gd name="T0" fmla="*/ 0 w 34"/>
                  <a:gd name="T1" fmla="*/ 272 h 272"/>
                  <a:gd name="T2" fmla="*/ 34 w 34"/>
                  <a:gd name="T3" fmla="*/ 238 h 272"/>
                  <a:gd name="T4" fmla="*/ 34 w 34"/>
                  <a:gd name="T5" fmla="*/ 0 h 272"/>
                  <a:gd name="T6" fmla="*/ 0 w 34"/>
                  <a:gd name="T7" fmla="*/ 32 h 272"/>
                  <a:gd name="T8" fmla="*/ 0 w 34"/>
                  <a:gd name="T9" fmla="*/ 272 h 272"/>
                  <a:gd name="T10" fmla="*/ 0 60000 65536"/>
                  <a:gd name="T11" fmla="*/ 0 60000 65536"/>
                  <a:gd name="T12" fmla="*/ 0 60000 65536"/>
                  <a:gd name="T13" fmla="*/ 0 60000 65536"/>
                  <a:gd name="T14" fmla="*/ 0 60000 65536"/>
                  <a:gd name="T15" fmla="*/ 0 w 34"/>
                  <a:gd name="T16" fmla="*/ 0 h 272"/>
                  <a:gd name="T17" fmla="*/ 34 w 34"/>
                  <a:gd name="T18" fmla="*/ 272 h 272"/>
                </a:gdLst>
                <a:ahLst/>
                <a:cxnLst>
                  <a:cxn ang="T10">
                    <a:pos x="T0" y="T1"/>
                  </a:cxn>
                  <a:cxn ang="T11">
                    <a:pos x="T2" y="T3"/>
                  </a:cxn>
                  <a:cxn ang="T12">
                    <a:pos x="T4" y="T5"/>
                  </a:cxn>
                  <a:cxn ang="T13">
                    <a:pos x="T6" y="T7"/>
                  </a:cxn>
                  <a:cxn ang="T14">
                    <a:pos x="T8" y="T9"/>
                  </a:cxn>
                </a:cxnLst>
                <a:rect l="T15" t="T16" r="T17" b="T18"/>
                <a:pathLst>
                  <a:path w="34" h="272">
                    <a:moveTo>
                      <a:pt x="0" y="272"/>
                    </a:moveTo>
                    <a:lnTo>
                      <a:pt x="34" y="238"/>
                    </a:lnTo>
                    <a:lnTo>
                      <a:pt x="34" y="0"/>
                    </a:lnTo>
                    <a:lnTo>
                      <a:pt x="0" y="32"/>
                    </a:lnTo>
                    <a:lnTo>
                      <a:pt x="0" y="272"/>
                    </a:lnTo>
                    <a:close/>
                  </a:path>
                </a:pathLst>
              </a:custGeom>
              <a:solidFill>
                <a:srgbClr val="7A7A5A"/>
              </a:solidFill>
              <a:ln w="3175">
                <a:solidFill>
                  <a:srgbClr val="494936"/>
                </a:solidFill>
                <a:round/>
                <a:headEnd/>
                <a:tailEnd/>
              </a:ln>
            </p:spPr>
            <p:txBody>
              <a:bodyPr/>
              <a:lstStyle/>
              <a:p>
                <a:endParaRPr lang="zh-CN" altLang="en-US"/>
              </a:p>
            </p:txBody>
          </p:sp>
        </p:grpSp>
        <p:grpSp>
          <p:nvGrpSpPr>
            <p:cNvPr id="147486" name="Group 95">
              <a:extLst>
                <a:ext uri="{FF2B5EF4-FFF2-40B4-BE49-F238E27FC236}">
                  <a16:creationId xmlns:a16="http://schemas.microsoft.com/office/drawing/2014/main" id="{CC8F3386-84BA-4E64-9F7A-6B6D5B7C2CE6}"/>
                </a:ext>
              </a:extLst>
            </p:cNvPr>
            <p:cNvGrpSpPr>
              <a:grpSpLocks/>
            </p:cNvGrpSpPr>
            <p:nvPr/>
          </p:nvGrpSpPr>
          <p:grpSpPr bwMode="auto">
            <a:xfrm>
              <a:off x="1770" y="1251"/>
              <a:ext cx="437" cy="236"/>
              <a:chOff x="1770" y="1251"/>
              <a:chExt cx="437" cy="236"/>
            </a:xfrm>
          </p:grpSpPr>
          <p:sp>
            <p:nvSpPr>
              <p:cNvPr id="147513" name="Oval 96">
                <a:extLst>
                  <a:ext uri="{FF2B5EF4-FFF2-40B4-BE49-F238E27FC236}">
                    <a16:creationId xmlns:a16="http://schemas.microsoft.com/office/drawing/2014/main" id="{BDF95CEC-3834-427C-B79F-BB680830B895}"/>
                  </a:ext>
                </a:extLst>
              </p:cNvPr>
              <p:cNvSpPr>
                <a:spLocks noChangeArrowheads="1"/>
              </p:cNvSpPr>
              <p:nvPr/>
            </p:nvSpPr>
            <p:spPr bwMode="auto">
              <a:xfrm>
                <a:off x="1771" y="1349"/>
                <a:ext cx="436" cy="138"/>
              </a:xfrm>
              <a:prstGeom prst="ellipse">
                <a:avLst/>
              </a:prstGeom>
              <a:solidFill>
                <a:srgbClr val="0078AA"/>
              </a:solidFill>
              <a:ln w="4763">
                <a:solidFill>
                  <a:srgbClr val="AAE6FF"/>
                </a:solidFill>
                <a:round/>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7514" name="Rectangle 97">
                <a:extLst>
                  <a:ext uri="{FF2B5EF4-FFF2-40B4-BE49-F238E27FC236}">
                    <a16:creationId xmlns:a16="http://schemas.microsoft.com/office/drawing/2014/main" id="{BFB00E2D-963E-40EF-A151-CF212656B723}"/>
                  </a:ext>
                </a:extLst>
              </p:cNvPr>
              <p:cNvSpPr>
                <a:spLocks noChangeArrowheads="1"/>
              </p:cNvSpPr>
              <p:nvPr/>
            </p:nvSpPr>
            <p:spPr bwMode="auto">
              <a:xfrm>
                <a:off x="1770" y="1321"/>
                <a:ext cx="435" cy="9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7515" name="Rectangle 98">
                <a:extLst>
                  <a:ext uri="{FF2B5EF4-FFF2-40B4-BE49-F238E27FC236}">
                    <a16:creationId xmlns:a16="http://schemas.microsoft.com/office/drawing/2014/main" id="{110AA9DC-2979-47C7-A95D-300260992E17}"/>
                  </a:ext>
                </a:extLst>
              </p:cNvPr>
              <p:cNvSpPr>
                <a:spLocks noChangeArrowheads="1"/>
              </p:cNvSpPr>
              <p:nvPr/>
            </p:nvSpPr>
            <p:spPr bwMode="auto">
              <a:xfrm>
                <a:off x="1770" y="1321"/>
                <a:ext cx="435" cy="9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7516" name="Oval 99">
                <a:extLst>
                  <a:ext uri="{FF2B5EF4-FFF2-40B4-BE49-F238E27FC236}">
                    <a16:creationId xmlns:a16="http://schemas.microsoft.com/office/drawing/2014/main" id="{7E8AC0E2-FC2E-483C-8ADB-B248B565907B}"/>
                  </a:ext>
                </a:extLst>
              </p:cNvPr>
              <p:cNvSpPr>
                <a:spLocks noChangeArrowheads="1"/>
              </p:cNvSpPr>
              <p:nvPr/>
            </p:nvSpPr>
            <p:spPr bwMode="auto">
              <a:xfrm>
                <a:off x="1771" y="1251"/>
                <a:ext cx="436" cy="138"/>
              </a:xfrm>
              <a:prstGeom prst="ellipse">
                <a:avLst/>
              </a:prstGeom>
              <a:solidFill>
                <a:srgbClr val="00B4FF"/>
              </a:solidFill>
              <a:ln w="4763">
                <a:solidFill>
                  <a:srgbClr val="AAE6FF"/>
                </a:solidFill>
                <a:round/>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47517" name="Group 100">
                <a:extLst>
                  <a:ext uri="{FF2B5EF4-FFF2-40B4-BE49-F238E27FC236}">
                    <a16:creationId xmlns:a16="http://schemas.microsoft.com/office/drawing/2014/main" id="{5BEE4BB4-B54E-4844-86A4-F86949CF56AB}"/>
                  </a:ext>
                </a:extLst>
              </p:cNvPr>
              <p:cNvGrpSpPr>
                <a:grpSpLocks/>
              </p:cNvGrpSpPr>
              <p:nvPr/>
            </p:nvGrpSpPr>
            <p:grpSpPr bwMode="auto">
              <a:xfrm>
                <a:off x="1836" y="1267"/>
                <a:ext cx="303" cy="106"/>
                <a:chOff x="1836" y="1267"/>
                <a:chExt cx="303" cy="106"/>
              </a:xfrm>
            </p:grpSpPr>
            <p:grpSp>
              <p:nvGrpSpPr>
                <p:cNvPr id="147520" name="Group 101">
                  <a:extLst>
                    <a:ext uri="{FF2B5EF4-FFF2-40B4-BE49-F238E27FC236}">
                      <a16:creationId xmlns:a16="http://schemas.microsoft.com/office/drawing/2014/main" id="{10CDEBF1-5571-4841-B32E-9456E53C0384}"/>
                    </a:ext>
                  </a:extLst>
                </p:cNvPr>
                <p:cNvGrpSpPr>
                  <a:grpSpLocks/>
                </p:cNvGrpSpPr>
                <p:nvPr/>
              </p:nvGrpSpPr>
              <p:grpSpPr bwMode="auto">
                <a:xfrm>
                  <a:off x="1836" y="1267"/>
                  <a:ext cx="300" cy="103"/>
                  <a:chOff x="1836" y="1267"/>
                  <a:chExt cx="300" cy="103"/>
                </a:xfrm>
              </p:grpSpPr>
              <p:sp>
                <p:nvSpPr>
                  <p:cNvPr id="147530" name="Freeform 102">
                    <a:extLst>
                      <a:ext uri="{FF2B5EF4-FFF2-40B4-BE49-F238E27FC236}">
                        <a16:creationId xmlns:a16="http://schemas.microsoft.com/office/drawing/2014/main" id="{47C58418-20CA-4405-99D0-CF593387CAE5}"/>
                      </a:ext>
                    </a:extLst>
                  </p:cNvPr>
                  <p:cNvSpPr>
                    <a:spLocks/>
                  </p:cNvSpPr>
                  <p:nvPr/>
                </p:nvSpPr>
                <p:spPr bwMode="auto">
                  <a:xfrm>
                    <a:off x="1993" y="1270"/>
                    <a:ext cx="143" cy="44"/>
                  </a:xfrm>
                  <a:custGeom>
                    <a:avLst/>
                    <a:gdLst>
                      <a:gd name="T0" fmla="*/ 0 w 143"/>
                      <a:gd name="T1" fmla="*/ 34 h 44"/>
                      <a:gd name="T2" fmla="*/ 32 w 143"/>
                      <a:gd name="T3" fmla="*/ 44 h 44"/>
                      <a:gd name="T4" fmla="*/ 109 w 143"/>
                      <a:gd name="T5" fmla="*/ 14 h 44"/>
                      <a:gd name="T6" fmla="*/ 143 w 143"/>
                      <a:gd name="T7" fmla="*/ 24 h 44"/>
                      <a:gd name="T8" fmla="*/ 125 w 143"/>
                      <a:gd name="T9" fmla="*/ 0 h 44"/>
                      <a:gd name="T10" fmla="*/ 34 w 143"/>
                      <a:gd name="T11" fmla="*/ 0 h 44"/>
                      <a:gd name="T12" fmla="*/ 72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2" y="44"/>
                        </a:lnTo>
                        <a:lnTo>
                          <a:pt x="109" y="14"/>
                        </a:lnTo>
                        <a:lnTo>
                          <a:pt x="143" y="24"/>
                        </a:lnTo>
                        <a:lnTo>
                          <a:pt x="125" y="0"/>
                        </a:lnTo>
                        <a:lnTo>
                          <a:pt x="34" y="0"/>
                        </a:lnTo>
                        <a:lnTo>
                          <a:pt x="72" y="7"/>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31" name="Freeform 103">
                    <a:extLst>
                      <a:ext uri="{FF2B5EF4-FFF2-40B4-BE49-F238E27FC236}">
                        <a16:creationId xmlns:a16="http://schemas.microsoft.com/office/drawing/2014/main" id="{A3D0836F-A078-4F11-93C7-85C0821E9411}"/>
                      </a:ext>
                    </a:extLst>
                  </p:cNvPr>
                  <p:cNvSpPr>
                    <a:spLocks/>
                  </p:cNvSpPr>
                  <p:nvPr/>
                </p:nvSpPr>
                <p:spPr bwMode="auto">
                  <a:xfrm>
                    <a:off x="1993" y="1270"/>
                    <a:ext cx="143" cy="44"/>
                  </a:xfrm>
                  <a:custGeom>
                    <a:avLst/>
                    <a:gdLst>
                      <a:gd name="T0" fmla="*/ 0 w 143"/>
                      <a:gd name="T1" fmla="*/ 34 h 44"/>
                      <a:gd name="T2" fmla="*/ 32 w 143"/>
                      <a:gd name="T3" fmla="*/ 44 h 44"/>
                      <a:gd name="T4" fmla="*/ 109 w 143"/>
                      <a:gd name="T5" fmla="*/ 14 h 44"/>
                      <a:gd name="T6" fmla="*/ 143 w 143"/>
                      <a:gd name="T7" fmla="*/ 24 h 44"/>
                      <a:gd name="T8" fmla="*/ 125 w 143"/>
                      <a:gd name="T9" fmla="*/ 0 h 44"/>
                      <a:gd name="T10" fmla="*/ 34 w 143"/>
                      <a:gd name="T11" fmla="*/ 0 h 44"/>
                      <a:gd name="T12" fmla="*/ 72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2" y="44"/>
                        </a:lnTo>
                        <a:lnTo>
                          <a:pt x="109" y="14"/>
                        </a:lnTo>
                        <a:lnTo>
                          <a:pt x="143" y="24"/>
                        </a:lnTo>
                        <a:lnTo>
                          <a:pt x="125" y="0"/>
                        </a:lnTo>
                        <a:lnTo>
                          <a:pt x="34" y="0"/>
                        </a:lnTo>
                        <a:lnTo>
                          <a:pt x="72" y="7"/>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32" name="Freeform 104">
                    <a:extLst>
                      <a:ext uri="{FF2B5EF4-FFF2-40B4-BE49-F238E27FC236}">
                        <a16:creationId xmlns:a16="http://schemas.microsoft.com/office/drawing/2014/main" id="{92CAAEA3-6085-4BB5-A751-4D07F7FAD02B}"/>
                      </a:ext>
                    </a:extLst>
                  </p:cNvPr>
                  <p:cNvSpPr>
                    <a:spLocks/>
                  </p:cNvSpPr>
                  <p:nvPr/>
                </p:nvSpPr>
                <p:spPr bwMode="auto">
                  <a:xfrm>
                    <a:off x="1836" y="1321"/>
                    <a:ext cx="144" cy="47"/>
                  </a:xfrm>
                  <a:custGeom>
                    <a:avLst/>
                    <a:gdLst>
                      <a:gd name="T0" fmla="*/ 144 w 144"/>
                      <a:gd name="T1" fmla="*/ 10 h 47"/>
                      <a:gd name="T2" fmla="*/ 112 w 144"/>
                      <a:gd name="T3" fmla="*/ 0 h 47"/>
                      <a:gd name="T4" fmla="*/ 38 w 144"/>
                      <a:gd name="T5" fmla="*/ 30 h 47"/>
                      <a:gd name="T6" fmla="*/ 0 w 144"/>
                      <a:gd name="T7" fmla="*/ 20 h 47"/>
                      <a:gd name="T8" fmla="*/ 19 w 144"/>
                      <a:gd name="T9" fmla="*/ 47 h 47"/>
                      <a:gd name="T10" fmla="*/ 112 w 144"/>
                      <a:gd name="T11" fmla="*/ 47 h 47"/>
                      <a:gd name="T12" fmla="*/ 72 w 144"/>
                      <a:gd name="T13" fmla="*/ 37 h 47"/>
                      <a:gd name="T14" fmla="*/ 144 w 144"/>
                      <a:gd name="T15" fmla="*/ 10 h 47"/>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7"/>
                      <a:gd name="T26" fmla="*/ 144 w 144"/>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7">
                        <a:moveTo>
                          <a:pt x="144" y="10"/>
                        </a:moveTo>
                        <a:lnTo>
                          <a:pt x="112" y="0"/>
                        </a:lnTo>
                        <a:lnTo>
                          <a:pt x="38" y="30"/>
                        </a:lnTo>
                        <a:lnTo>
                          <a:pt x="0" y="20"/>
                        </a:lnTo>
                        <a:lnTo>
                          <a:pt x="19" y="47"/>
                        </a:lnTo>
                        <a:lnTo>
                          <a:pt x="112" y="47"/>
                        </a:lnTo>
                        <a:lnTo>
                          <a:pt x="72" y="37"/>
                        </a:lnTo>
                        <a:lnTo>
                          <a:pt x="144"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33" name="Freeform 105">
                    <a:extLst>
                      <a:ext uri="{FF2B5EF4-FFF2-40B4-BE49-F238E27FC236}">
                        <a16:creationId xmlns:a16="http://schemas.microsoft.com/office/drawing/2014/main" id="{30C1A0D9-49A6-4D62-8F7E-FDF4DF7E90DB}"/>
                      </a:ext>
                    </a:extLst>
                  </p:cNvPr>
                  <p:cNvSpPr>
                    <a:spLocks/>
                  </p:cNvSpPr>
                  <p:nvPr/>
                </p:nvSpPr>
                <p:spPr bwMode="auto">
                  <a:xfrm>
                    <a:off x="1836" y="1321"/>
                    <a:ext cx="144" cy="47"/>
                  </a:xfrm>
                  <a:custGeom>
                    <a:avLst/>
                    <a:gdLst>
                      <a:gd name="T0" fmla="*/ 144 w 144"/>
                      <a:gd name="T1" fmla="*/ 10 h 47"/>
                      <a:gd name="T2" fmla="*/ 112 w 144"/>
                      <a:gd name="T3" fmla="*/ 0 h 47"/>
                      <a:gd name="T4" fmla="*/ 38 w 144"/>
                      <a:gd name="T5" fmla="*/ 30 h 47"/>
                      <a:gd name="T6" fmla="*/ 0 w 144"/>
                      <a:gd name="T7" fmla="*/ 20 h 47"/>
                      <a:gd name="T8" fmla="*/ 19 w 144"/>
                      <a:gd name="T9" fmla="*/ 47 h 47"/>
                      <a:gd name="T10" fmla="*/ 112 w 144"/>
                      <a:gd name="T11" fmla="*/ 47 h 47"/>
                      <a:gd name="T12" fmla="*/ 72 w 144"/>
                      <a:gd name="T13" fmla="*/ 37 h 47"/>
                      <a:gd name="T14" fmla="*/ 144 w 144"/>
                      <a:gd name="T15" fmla="*/ 10 h 47"/>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7"/>
                      <a:gd name="T26" fmla="*/ 144 w 144"/>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7">
                        <a:moveTo>
                          <a:pt x="144" y="10"/>
                        </a:moveTo>
                        <a:lnTo>
                          <a:pt x="112" y="0"/>
                        </a:lnTo>
                        <a:lnTo>
                          <a:pt x="38" y="30"/>
                        </a:lnTo>
                        <a:lnTo>
                          <a:pt x="0" y="20"/>
                        </a:lnTo>
                        <a:lnTo>
                          <a:pt x="19" y="47"/>
                        </a:lnTo>
                        <a:lnTo>
                          <a:pt x="112" y="47"/>
                        </a:lnTo>
                        <a:lnTo>
                          <a:pt x="72" y="37"/>
                        </a:lnTo>
                        <a:lnTo>
                          <a:pt x="144"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34" name="Freeform 106">
                    <a:extLst>
                      <a:ext uri="{FF2B5EF4-FFF2-40B4-BE49-F238E27FC236}">
                        <a16:creationId xmlns:a16="http://schemas.microsoft.com/office/drawing/2014/main" id="{B249223D-EDE8-4E53-9AC7-27B129A1FDBE}"/>
                      </a:ext>
                    </a:extLst>
                  </p:cNvPr>
                  <p:cNvSpPr>
                    <a:spLocks/>
                  </p:cNvSpPr>
                  <p:nvPr/>
                </p:nvSpPr>
                <p:spPr bwMode="auto">
                  <a:xfrm>
                    <a:off x="1844" y="1267"/>
                    <a:ext cx="144" cy="44"/>
                  </a:xfrm>
                  <a:custGeom>
                    <a:avLst/>
                    <a:gdLst>
                      <a:gd name="T0" fmla="*/ 0 w 144"/>
                      <a:gd name="T1" fmla="*/ 10 h 44"/>
                      <a:gd name="T2" fmla="*/ 32 w 144"/>
                      <a:gd name="T3" fmla="*/ 0 h 44"/>
                      <a:gd name="T4" fmla="*/ 109 w 144"/>
                      <a:gd name="T5" fmla="*/ 27 h 44"/>
                      <a:gd name="T6" fmla="*/ 144 w 144"/>
                      <a:gd name="T7" fmla="*/ 20 h 44"/>
                      <a:gd name="T8" fmla="*/ 125 w 144"/>
                      <a:gd name="T9" fmla="*/ 44 h 44"/>
                      <a:gd name="T10" fmla="*/ 35 w 144"/>
                      <a:gd name="T11" fmla="*/ 44 h 44"/>
                      <a:gd name="T12" fmla="*/ 72 w 144"/>
                      <a:gd name="T13" fmla="*/ 37 h 44"/>
                      <a:gd name="T14" fmla="*/ 0 w 144"/>
                      <a:gd name="T15" fmla="*/ 10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0" y="10"/>
                        </a:moveTo>
                        <a:lnTo>
                          <a:pt x="32" y="0"/>
                        </a:lnTo>
                        <a:lnTo>
                          <a:pt x="109" y="27"/>
                        </a:lnTo>
                        <a:lnTo>
                          <a:pt x="144" y="20"/>
                        </a:lnTo>
                        <a:lnTo>
                          <a:pt x="125" y="44"/>
                        </a:lnTo>
                        <a:lnTo>
                          <a:pt x="35" y="44"/>
                        </a:lnTo>
                        <a:lnTo>
                          <a:pt x="72" y="37"/>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35" name="Freeform 107">
                    <a:extLst>
                      <a:ext uri="{FF2B5EF4-FFF2-40B4-BE49-F238E27FC236}">
                        <a16:creationId xmlns:a16="http://schemas.microsoft.com/office/drawing/2014/main" id="{C813273E-5081-495C-9ED0-6AAE333BB4AE}"/>
                      </a:ext>
                    </a:extLst>
                  </p:cNvPr>
                  <p:cNvSpPr>
                    <a:spLocks/>
                  </p:cNvSpPr>
                  <p:nvPr/>
                </p:nvSpPr>
                <p:spPr bwMode="auto">
                  <a:xfrm>
                    <a:off x="1844" y="1267"/>
                    <a:ext cx="144" cy="44"/>
                  </a:xfrm>
                  <a:custGeom>
                    <a:avLst/>
                    <a:gdLst>
                      <a:gd name="T0" fmla="*/ 0 w 144"/>
                      <a:gd name="T1" fmla="*/ 10 h 44"/>
                      <a:gd name="T2" fmla="*/ 32 w 144"/>
                      <a:gd name="T3" fmla="*/ 0 h 44"/>
                      <a:gd name="T4" fmla="*/ 109 w 144"/>
                      <a:gd name="T5" fmla="*/ 27 h 44"/>
                      <a:gd name="T6" fmla="*/ 144 w 144"/>
                      <a:gd name="T7" fmla="*/ 20 h 44"/>
                      <a:gd name="T8" fmla="*/ 125 w 144"/>
                      <a:gd name="T9" fmla="*/ 44 h 44"/>
                      <a:gd name="T10" fmla="*/ 35 w 144"/>
                      <a:gd name="T11" fmla="*/ 44 h 44"/>
                      <a:gd name="T12" fmla="*/ 72 w 144"/>
                      <a:gd name="T13" fmla="*/ 37 h 44"/>
                      <a:gd name="T14" fmla="*/ 0 w 144"/>
                      <a:gd name="T15" fmla="*/ 10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0" y="10"/>
                        </a:moveTo>
                        <a:lnTo>
                          <a:pt x="32" y="0"/>
                        </a:lnTo>
                        <a:lnTo>
                          <a:pt x="109" y="27"/>
                        </a:lnTo>
                        <a:lnTo>
                          <a:pt x="144" y="20"/>
                        </a:lnTo>
                        <a:lnTo>
                          <a:pt x="125" y="44"/>
                        </a:lnTo>
                        <a:lnTo>
                          <a:pt x="35" y="44"/>
                        </a:lnTo>
                        <a:lnTo>
                          <a:pt x="72" y="37"/>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36" name="Freeform 108">
                    <a:extLst>
                      <a:ext uri="{FF2B5EF4-FFF2-40B4-BE49-F238E27FC236}">
                        <a16:creationId xmlns:a16="http://schemas.microsoft.com/office/drawing/2014/main" id="{9B8267F0-9CB0-4868-BE09-77E9440CF2CA}"/>
                      </a:ext>
                    </a:extLst>
                  </p:cNvPr>
                  <p:cNvSpPr>
                    <a:spLocks/>
                  </p:cNvSpPr>
                  <p:nvPr/>
                </p:nvSpPr>
                <p:spPr bwMode="auto">
                  <a:xfrm>
                    <a:off x="1988" y="1326"/>
                    <a:ext cx="143" cy="44"/>
                  </a:xfrm>
                  <a:custGeom>
                    <a:avLst/>
                    <a:gdLst>
                      <a:gd name="T0" fmla="*/ 143 w 143"/>
                      <a:gd name="T1" fmla="*/ 34 h 44"/>
                      <a:gd name="T2" fmla="*/ 111 w 143"/>
                      <a:gd name="T3" fmla="*/ 44 h 44"/>
                      <a:gd name="T4" fmla="*/ 37 w 143"/>
                      <a:gd name="T5" fmla="*/ 15 h 44"/>
                      <a:gd name="T6" fmla="*/ 0 w 143"/>
                      <a:gd name="T7" fmla="*/ 25 h 44"/>
                      <a:gd name="T8" fmla="*/ 18 w 143"/>
                      <a:gd name="T9" fmla="*/ 0 h 44"/>
                      <a:gd name="T10" fmla="*/ 111 w 143"/>
                      <a:gd name="T11" fmla="*/ 0 h 44"/>
                      <a:gd name="T12" fmla="*/ 71 w 143"/>
                      <a:gd name="T13" fmla="*/ 7 h 44"/>
                      <a:gd name="T14" fmla="*/ 143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143" y="34"/>
                        </a:moveTo>
                        <a:lnTo>
                          <a:pt x="111" y="44"/>
                        </a:lnTo>
                        <a:lnTo>
                          <a:pt x="37" y="15"/>
                        </a:lnTo>
                        <a:lnTo>
                          <a:pt x="0" y="25"/>
                        </a:lnTo>
                        <a:lnTo>
                          <a:pt x="18" y="0"/>
                        </a:lnTo>
                        <a:lnTo>
                          <a:pt x="111" y="0"/>
                        </a:lnTo>
                        <a:lnTo>
                          <a:pt x="71" y="7"/>
                        </a:lnTo>
                        <a:lnTo>
                          <a:pt x="143"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37" name="Freeform 109">
                    <a:extLst>
                      <a:ext uri="{FF2B5EF4-FFF2-40B4-BE49-F238E27FC236}">
                        <a16:creationId xmlns:a16="http://schemas.microsoft.com/office/drawing/2014/main" id="{C6AB6B2A-5CF9-4468-8C43-8AD8CDFE1842}"/>
                      </a:ext>
                    </a:extLst>
                  </p:cNvPr>
                  <p:cNvSpPr>
                    <a:spLocks/>
                  </p:cNvSpPr>
                  <p:nvPr/>
                </p:nvSpPr>
                <p:spPr bwMode="auto">
                  <a:xfrm>
                    <a:off x="1988" y="1326"/>
                    <a:ext cx="143" cy="44"/>
                  </a:xfrm>
                  <a:custGeom>
                    <a:avLst/>
                    <a:gdLst>
                      <a:gd name="T0" fmla="*/ 143 w 143"/>
                      <a:gd name="T1" fmla="*/ 34 h 44"/>
                      <a:gd name="T2" fmla="*/ 111 w 143"/>
                      <a:gd name="T3" fmla="*/ 44 h 44"/>
                      <a:gd name="T4" fmla="*/ 37 w 143"/>
                      <a:gd name="T5" fmla="*/ 15 h 44"/>
                      <a:gd name="T6" fmla="*/ 0 w 143"/>
                      <a:gd name="T7" fmla="*/ 25 h 44"/>
                      <a:gd name="T8" fmla="*/ 18 w 143"/>
                      <a:gd name="T9" fmla="*/ 0 h 44"/>
                      <a:gd name="T10" fmla="*/ 111 w 143"/>
                      <a:gd name="T11" fmla="*/ 0 h 44"/>
                      <a:gd name="T12" fmla="*/ 71 w 143"/>
                      <a:gd name="T13" fmla="*/ 7 h 44"/>
                      <a:gd name="T14" fmla="*/ 143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143" y="34"/>
                        </a:moveTo>
                        <a:lnTo>
                          <a:pt x="111" y="44"/>
                        </a:lnTo>
                        <a:lnTo>
                          <a:pt x="37" y="15"/>
                        </a:lnTo>
                        <a:lnTo>
                          <a:pt x="0" y="25"/>
                        </a:lnTo>
                        <a:lnTo>
                          <a:pt x="18" y="0"/>
                        </a:lnTo>
                        <a:lnTo>
                          <a:pt x="111" y="0"/>
                        </a:lnTo>
                        <a:lnTo>
                          <a:pt x="71" y="7"/>
                        </a:lnTo>
                        <a:lnTo>
                          <a:pt x="143"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7521" name="Group 110">
                  <a:extLst>
                    <a:ext uri="{FF2B5EF4-FFF2-40B4-BE49-F238E27FC236}">
                      <a16:creationId xmlns:a16="http://schemas.microsoft.com/office/drawing/2014/main" id="{A4E367ED-978F-4C6C-9C8B-AEF13E0AD4B2}"/>
                    </a:ext>
                  </a:extLst>
                </p:cNvPr>
                <p:cNvGrpSpPr>
                  <a:grpSpLocks/>
                </p:cNvGrpSpPr>
                <p:nvPr/>
              </p:nvGrpSpPr>
              <p:grpSpPr bwMode="auto">
                <a:xfrm>
                  <a:off x="1839" y="1270"/>
                  <a:ext cx="300" cy="103"/>
                  <a:chOff x="1839" y="1270"/>
                  <a:chExt cx="300" cy="103"/>
                </a:xfrm>
              </p:grpSpPr>
              <p:sp>
                <p:nvSpPr>
                  <p:cNvPr id="147522" name="Freeform 111">
                    <a:extLst>
                      <a:ext uri="{FF2B5EF4-FFF2-40B4-BE49-F238E27FC236}">
                        <a16:creationId xmlns:a16="http://schemas.microsoft.com/office/drawing/2014/main" id="{0A292CD0-D752-480A-BC23-371A9A37DFE5}"/>
                      </a:ext>
                    </a:extLst>
                  </p:cNvPr>
                  <p:cNvSpPr>
                    <a:spLocks/>
                  </p:cNvSpPr>
                  <p:nvPr/>
                </p:nvSpPr>
                <p:spPr bwMode="auto">
                  <a:xfrm>
                    <a:off x="1996" y="1272"/>
                    <a:ext cx="143" cy="44"/>
                  </a:xfrm>
                  <a:custGeom>
                    <a:avLst/>
                    <a:gdLst>
                      <a:gd name="T0" fmla="*/ 0 w 143"/>
                      <a:gd name="T1" fmla="*/ 34 h 44"/>
                      <a:gd name="T2" fmla="*/ 31 w 143"/>
                      <a:gd name="T3" fmla="*/ 44 h 44"/>
                      <a:gd name="T4" fmla="*/ 108 w 143"/>
                      <a:gd name="T5" fmla="*/ 15 h 44"/>
                      <a:gd name="T6" fmla="*/ 143 w 143"/>
                      <a:gd name="T7" fmla="*/ 25 h 44"/>
                      <a:gd name="T8" fmla="*/ 124 w 143"/>
                      <a:gd name="T9" fmla="*/ 0 h 44"/>
                      <a:gd name="T10" fmla="*/ 34 w 143"/>
                      <a:gd name="T11" fmla="*/ 0 h 44"/>
                      <a:gd name="T12" fmla="*/ 71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1" y="44"/>
                        </a:lnTo>
                        <a:lnTo>
                          <a:pt x="108" y="15"/>
                        </a:lnTo>
                        <a:lnTo>
                          <a:pt x="143" y="25"/>
                        </a:lnTo>
                        <a:lnTo>
                          <a:pt x="124" y="0"/>
                        </a:lnTo>
                        <a:lnTo>
                          <a:pt x="34" y="0"/>
                        </a:lnTo>
                        <a:lnTo>
                          <a:pt x="71" y="7"/>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23" name="Freeform 112">
                    <a:extLst>
                      <a:ext uri="{FF2B5EF4-FFF2-40B4-BE49-F238E27FC236}">
                        <a16:creationId xmlns:a16="http://schemas.microsoft.com/office/drawing/2014/main" id="{F0F16B76-0A09-4952-8047-4B97B6D01855}"/>
                      </a:ext>
                    </a:extLst>
                  </p:cNvPr>
                  <p:cNvSpPr>
                    <a:spLocks/>
                  </p:cNvSpPr>
                  <p:nvPr/>
                </p:nvSpPr>
                <p:spPr bwMode="auto">
                  <a:xfrm>
                    <a:off x="1996" y="1272"/>
                    <a:ext cx="143" cy="44"/>
                  </a:xfrm>
                  <a:custGeom>
                    <a:avLst/>
                    <a:gdLst>
                      <a:gd name="T0" fmla="*/ 0 w 143"/>
                      <a:gd name="T1" fmla="*/ 34 h 44"/>
                      <a:gd name="T2" fmla="*/ 31 w 143"/>
                      <a:gd name="T3" fmla="*/ 44 h 44"/>
                      <a:gd name="T4" fmla="*/ 108 w 143"/>
                      <a:gd name="T5" fmla="*/ 15 h 44"/>
                      <a:gd name="T6" fmla="*/ 143 w 143"/>
                      <a:gd name="T7" fmla="*/ 25 h 44"/>
                      <a:gd name="T8" fmla="*/ 124 w 143"/>
                      <a:gd name="T9" fmla="*/ 0 h 44"/>
                      <a:gd name="T10" fmla="*/ 34 w 143"/>
                      <a:gd name="T11" fmla="*/ 0 h 44"/>
                      <a:gd name="T12" fmla="*/ 71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1" y="44"/>
                        </a:lnTo>
                        <a:lnTo>
                          <a:pt x="108" y="15"/>
                        </a:lnTo>
                        <a:lnTo>
                          <a:pt x="143" y="25"/>
                        </a:lnTo>
                        <a:lnTo>
                          <a:pt x="124" y="0"/>
                        </a:lnTo>
                        <a:lnTo>
                          <a:pt x="34" y="0"/>
                        </a:lnTo>
                        <a:lnTo>
                          <a:pt x="71" y="7"/>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24" name="Freeform 113">
                    <a:extLst>
                      <a:ext uri="{FF2B5EF4-FFF2-40B4-BE49-F238E27FC236}">
                        <a16:creationId xmlns:a16="http://schemas.microsoft.com/office/drawing/2014/main" id="{E7BBF322-2A8C-4A85-A478-C255DCA127D9}"/>
                      </a:ext>
                    </a:extLst>
                  </p:cNvPr>
                  <p:cNvSpPr>
                    <a:spLocks/>
                  </p:cNvSpPr>
                  <p:nvPr/>
                </p:nvSpPr>
                <p:spPr bwMode="auto">
                  <a:xfrm>
                    <a:off x="1839" y="1324"/>
                    <a:ext cx="143" cy="46"/>
                  </a:xfrm>
                  <a:custGeom>
                    <a:avLst/>
                    <a:gdLst>
                      <a:gd name="T0" fmla="*/ 143 w 143"/>
                      <a:gd name="T1" fmla="*/ 9 h 46"/>
                      <a:gd name="T2" fmla="*/ 112 w 143"/>
                      <a:gd name="T3" fmla="*/ 0 h 46"/>
                      <a:gd name="T4" fmla="*/ 37 w 143"/>
                      <a:gd name="T5" fmla="*/ 29 h 46"/>
                      <a:gd name="T6" fmla="*/ 0 w 143"/>
                      <a:gd name="T7" fmla="*/ 19 h 46"/>
                      <a:gd name="T8" fmla="*/ 19 w 143"/>
                      <a:gd name="T9" fmla="*/ 46 h 46"/>
                      <a:gd name="T10" fmla="*/ 112 w 143"/>
                      <a:gd name="T11" fmla="*/ 46 h 46"/>
                      <a:gd name="T12" fmla="*/ 72 w 143"/>
                      <a:gd name="T13" fmla="*/ 36 h 46"/>
                      <a:gd name="T14" fmla="*/ 143 w 143"/>
                      <a:gd name="T15" fmla="*/ 9 h 46"/>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6"/>
                      <a:gd name="T26" fmla="*/ 143 w 143"/>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6">
                        <a:moveTo>
                          <a:pt x="143" y="9"/>
                        </a:moveTo>
                        <a:lnTo>
                          <a:pt x="112" y="0"/>
                        </a:lnTo>
                        <a:lnTo>
                          <a:pt x="37" y="29"/>
                        </a:lnTo>
                        <a:lnTo>
                          <a:pt x="0" y="19"/>
                        </a:lnTo>
                        <a:lnTo>
                          <a:pt x="19" y="46"/>
                        </a:lnTo>
                        <a:lnTo>
                          <a:pt x="112" y="46"/>
                        </a:lnTo>
                        <a:lnTo>
                          <a:pt x="72" y="36"/>
                        </a:ln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25" name="Freeform 114">
                    <a:extLst>
                      <a:ext uri="{FF2B5EF4-FFF2-40B4-BE49-F238E27FC236}">
                        <a16:creationId xmlns:a16="http://schemas.microsoft.com/office/drawing/2014/main" id="{76B31C22-0B3F-4330-8670-55BFB6C61C8D}"/>
                      </a:ext>
                    </a:extLst>
                  </p:cNvPr>
                  <p:cNvSpPr>
                    <a:spLocks/>
                  </p:cNvSpPr>
                  <p:nvPr/>
                </p:nvSpPr>
                <p:spPr bwMode="auto">
                  <a:xfrm>
                    <a:off x="1839" y="1324"/>
                    <a:ext cx="143" cy="46"/>
                  </a:xfrm>
                  <a:custGeom>
                    <a:avLst/>
                    <a:gdLst>
                      <a:gd name="T0" fmla="*/ 143 w 143"/>
                      <a:gd name="T1" fmla="*/ 9 h 46"/>
                      <a:gd name="T2" fmla="*/ 112 w 143"/>
                      <a:gd name="T3" fmla="*/ 0 h 46"/>
                      <a:gd name="T4" fmla="*/ 37 w 143"/>
                      <a:gd name="T5" fmla="*/ 29 h 46"/>
                      <a:gd name="T6" fmla="*/ 0 w 143"/>
                      <a:gd name="T7" fmla="*/ 19 h 46"/>
                      <a:gd name="T8" fmla="*/ 19 w 143"/>
                      <a:gd name="T9" fmla="*/ 46 h 46"/>
                      <a:gd name="T10" fmla="*/ 112 w 143"/>
                      <a:gd name="T11" fmla="*/ 46 h 46"/>
                      <a:gd name="T12" fmla="*/ 72 w 143"/>
                      <a:gd name="T13" fmla="*/ 36 h 46"/>
                      <a:gd name="T14" fmla="*/ 143 w 143"/>
                      <a:gd name="T15" fmla="*/ 9 h 46"/>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6"/>
                      <a:gd name="T26" fmla="*/ 143 w 143"/>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6">
                        <a:moveTo>
                          <a:pt x="143" y="9"/>
                        </a:moveTo>
                        <a:lnTo>
                          <a:pt x="112" y="0"/>
                        </a:lnTo>
                        <a:lnTo>
                          <a:pt x="37" y="29"/>
                        </a:lnTo>
                        <a:lnTo>
                          <a:pt x="0" y="19"/>
                        </a:lnTo>
                        <a:lnTo>
                          <a:pt x="19" y="46"/>
                        </a:lnTo>
                        <a:lnTo>
                          <a:pt x="112" y="46"/>
                        </a:lnTo>
                        <a:lnTo>
                          <a:pt x="72" y="36"/>
                        </a:ln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26" name="Freeform 115">
                    <a:extLst>
                      <a:ext uri="{FF2B5EF4-FFF2-40B4-BE49-F238E27FC236}">
                        <a16:creationId xmlns:a16="http://schemas.microsoft.com/office/drawing/2014/main" id="{10267022-CEF8-4E0C-81C8-57F86CF11D46}"/>
                      </a:ext>
                    </a:extLst>
                  </p:cNvPr>
                  <p:cNvSpPr>
                    <a:spLocks/>
                  </p:cNvSpPr>
                  <p:nvPr/>
                </p:nvSpPr>
                <p:spPr bwMode="auto">
                  <a:xfrm>
                    <a:off x="1847" y="1270"/>
                    <a:ext cx="143" cy="44"/>
                  </a:xfrm>
                  <a:custGeom>
                    <a:avLst/>
                    <a:gdLst>
                      <a:gd name="T0" fmla="*/ 0 w 143"/>
                      <a:gd name="T1" fmla="*/ 9 h 44"/>
                      <a:gd name="T2" fmla="*/ 32 w 143"/>
                      <a:gd name="T3" fmla="*/ 0 h 44"/>
                      <a:gd name="T4" fmla="*/ 109 w 143"/>
                      <a:gd name="T5" fmla="*/ 27 h 44"/>
                      <a:gd name="T6" fmla="*/ 143 w 143"/>
                      <a:gd name="T7" fmla="*/ 19 h 44"/>
                      <a:gd name="T8" fmla="*/ 125 w 143"/>
                      <a:gd name="T9" fmla="*/ 44 h 44"/>
                      <a:gd name="T10" fmla="*/ 34 w 143"/>
                      <a:gd name="T11" fmla="*/ 44 h 44"/>
                      <a:gd name="T12" fmla="*/ 72 w 143"/>
                      <a:gd name="T13" fmla="*/ 36 h 44"/>
                      <a:gd name="T14" fmla="*/ 0 w 143"/>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9"/>
                        </a:moveTo>
                        <a:lnTo>
                          <a:pt x="32" y="0"/>
                        </a:lnTo>
                        <a:lnTo>
                          <a:pt x="109" y="27"/>
                        </a:lnTo>
                        <a:lnTo>
                          <a:pt x="143" y="19"/>
                        </a:lnTo>
                        <a:lnTo>
                          <a:pt x="125" y="44"/>
                        </a:lnTo>
                        <a:lnTo>
                          <a:pt x="34" y="44"/>
                        </a:lnTo>
                        <a:lnTo>
                          <a:pt x="72" y="36"/>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27" name="Freeform 116">
                    <a:extLst>
                      <a:ext uri="{FF2B5EF4-FFF2-40B4-BE49-F238E27FC236}">
                        <a16:creationId xmlns:a16="http://schemas.microsoft.com/office/drawing/2014/main" id="{4B7C1715-7BCA-413F-AAC7-B2947CE86215}"/>
                      </a:ext>
                    </a:extLst>
                  </p:cNvPr>
                  <p:cNvSpPr>
                    <a:spLocks/>
                  </p:cNvSpPr>
                  <p:nvPr/>
                </p:nvSpPr>
                <p:spPr bwMode="auto">
                  <a:xfrm>
                    <a:off x="1847" y="1270"/>
                    <a:ext cx="143" cy="44"/>
                  </a:xfrm>
                  <a:custGeom>
                    <a:avLst/>
                    <a:gdLst>
                      <a:gd name="T0" fmla="*/ 0 w 143"/>
                      <a:gd name="T1" fmla="*/ 9 h 44"/>
                      <a:gd name="T2" fmla="*/ 32 w 143"/>
                      <a:gd name="T3" fmla="*/ 0 h 44"/>
                      <a:gd name="T4" fmla="*/ 109 w 143"/>
                      <a:gd name="T5" fmla="*/ 27 h 44"/>
                      <a:gd name="T6" fmla="*/ 143 w 143"/>
                      <a:gd name="T7" fmla="*/ 19 h 44"/>
                      <a:gd name="T8" fmla="*/ 125 w 143"/>
                      <a:gd name="T9" fmla="*/ 44 h 44"/>
                      <a:gd name="T10" fmla="*/ 34 w 143"/>
                      <a:gd name="T11" fmla="*/ 44 h 44"/>
                      <a:gd name="T12" fmla="*/ 72 w 143"/>
                      <a:gd name="T13" fmla="*/ 36 h 44"/>
                      <a:gd name="T14" fmla="*/ 0 w 143"/>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9"/>
                        </a:moveTo>
                        <a:lnTo>
                          <a:pt x="32" y="0"/>
                        </a:lnTo>
                        <a:lnTo>
                          <a:pt x="109" y="27"/>
                        </a:lnTo>
                        <a:lnTo>
                          <a:pt x="143" y="19"/>
                        </a:lnTo>
                        <a:lnTo>
                          <a:pt x="125" y="44"/>
                        </a:lnTo>
                        <a:lnTo>
                          <a:pt x="34" y="44"/>
                        </a:lnTo>
                        <a:lnTo>
                          <a:pt x="72" y="36"/>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28" name="Freeform 117">
                    <a:extLst>
                      <a:ext uri="{FF2B5EF4-FFF2-40B4-BE49-F238E27FC236}">
                        <a16:creationId xmlns:a16="http://schemas.microsoft.com/office/drawing/2014/main" id="{B1A897FA-15B5-4994-A39E-A51CEDCF9662}"/>
                      </a:ext>
                    </a:extLst>
                  </p:cNvPr>
                  <p:cNvSpPr>
                    <a:spLocks/>
                  </p:cNvSpPr>
                  <p:nvPr/>
                </p:nvSpPr>
                <p:spPr bwMode="auto">
                  <a:xfrm>
                    <a:off x="1990" y="1329"/>
                    <a:ext cx="144" cy="44"/>
                  </a:xfrm>
                  <a:custGeom>
                    <a:avLst/>
                    <a:gdLst>
                      <a:gd name="T0" fmla="*/ 144 w 144"/>
                      <a:gd name="T1" fmla="*/ 34 h 44"/>
                      <a:gd name="T2" fmla="*/ 112 w 144"/>
                      <a:gd name="T3" fmla="*/ 44 h 44"/>
                      <a:gd name="T4" fmla="*/ 37 w 144"/>
                      <a:gd name="T5" fmla="*/ 14 h 44"/>
                      <a:gd name="T6" fmla="*/ 0 w 144"/>
                      <a:gd name="T7" fmla="*/ 24 h 44"/>
                      <a:gd name="T8" fmla="*/ 19 w 144"/>
                      <a:gd name="T9" fmla="*/ 0 h 44"/>
                      <a:gd name="T10" fmla="*/ 112 w 144"/>
                      <a:gd name="T11" fmla="*/ 0 h 44"/>
                      <a:gd name="T12" fmla="*/ 72 w 144"/>
                      <a:gd name="T13" fmla="*/ 7 h 44"/>
                      <a:gd name="T14" fmla="*/ 144 w 144"/>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144" y="34"/>
                        </a:moveTo>
                        <a:lnTo>
                          <a:pt x="112" y="44"/>
                        </a:lnTo>
                        <a:lnTo>
                          <a:pt x="37" y="14"/>
                        </a:lnTo>
                        <a:lnTo>
                          <a:pt x="0" y="24"/>
                        </a:lnTo>
                        <a:lnTo>
                          <a:pt x="19" y="0"/>
                        </a:lnTo>
                        <a:lnTo>
                          <a:pt x="112" y="0"/>
                        </a:lnTo>
                        <a:lnTo>
                          <a:pt x="72" y="7"/>
                        </a:lnTo>
                        <a:lnTo>
                          <a:pt x="14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29" name="Freeform 118">
                    <a:extLst>
                      <a:ext uri="{FF2B5EF4-FFF2-40B4-BE49-F238E27FC236}">
                        <a16:creationId xmlns:a16="http://schemas.microsoft.com/office/drawing/2014/main" id="{AD0D083F-D6D6-4E6A-8565-FB840C39140C}"/>
                      </a:ext>
                    </a:extLst>
                  </p:cNvPr>
                  <p:cNvSpPr>
                    <a:spLocks/>
                  </p:cNvSpPr>
                  <p:nvPr/>
                </p:nvSpPr>
                <p:spPr bwMode="auto">
                  <a:xfrm>
                    <a:off x="1990" y="1329"/>
                    <a:ext cx="144" cy="44"/>
                  </a:xfrm>
                  <a:custGeom>
                    <a:avLst/>
                    <a:gdLst>
                      <a:gd name="T0" fmla="*/ 144 w 144"/>
                      <a:gd name="T1" fmla="*/ 34 h 44"/>
                      <a:gd name="T2" fmla="*/ 112 w 144"/>
                      <a:gd name="T3" fmla="*/ 44 h 44"/>
                      <a:gd name="T4" fmla="*/ 37 w 144"/>
                      <a:gd name="T5" fmla="*/ 14 h 44"/>
                      <a:gd name="T6" fmla="*/ 0 w 144"/>
                      <a:gd name="T7" fmla="*/ 24 h 44"/>
                      <a:gd name="T8" fmla="*/ 19 w 144"/>
                      <a:gd name="T9" fmla="*/ 0 h 44"/>
                      <a:gd name="T10" fmla="*/ 112 w 144"/>
                      <a:gd name="T11" fmla="*/ 0 h 44"/>
                      <a:gd name="T12" fmla="*/ 72 w 144"/>
                      <a:gd name="T13" fmla="*/ 7 h 44"/>
                      <a:gd name="T14" fmla="*/ 144 w 144"/>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144" y="34"/>
                        </a:moveTo>
                        <a:lnTo>
                          <a:pt x="112" y="44"/>
                        </a:lnTo>
                        <a:lnTo>
                          <a:pt x="37" y="14"/>
                        </a:lnTo>
                        <a:lnTo>
                          <a:pt x="0" y="24"/>
                        </a:lnTo>
                        <a:lnTo>
                          <a:pt x="19" y="0"/>
                        </a:lnTo>
                        <a:lnTo>
                          <a:pt x="112" y="0"/>
                        </a:lnTo>
                        <a:lnTo>
                          <a:pt x="72" y="7"/>
                        </a:lnTo>
                        <a:lnTo>
                          <a:pt x="14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147518" name="Line 119">
                <a:extLst>
                  <a:ext uri="{FF2B5EF4-FFF2-40B4-BE49-F238E27FC236}">
                    <a16:creationId xmlns:a16="http://schemas.microsoft.com/office/drawing/2014/main" id="{598F3BB1-59E4-4733-8477-C5BAFCCD6D78}"/>
                  </a:ext>
                </a:extLst>
              </p:cNvPr>
              <p:cNvSpPr>
                <a:spLocks noChangeShapeType="1"/>
              </p:cNvSpPr>
              <p:nvPr/>
            </p:nvSpPr>
            <p:spPr bwMode="auto">
              <a:xfrm>
                <a:off x="1770" y="1319"/>
                <a:ext cx="1" cy="9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19" name="Line 120">
                <a:extLst>
                  <a:ext uri="{FF2B5EF4-FFF2-40B4-BE49-F238E27FC236}">
                    <a16:creationId xmlns:a16="http://schemas.microsoft.com/office/drawing/2014/main" id="{0C03EF41-DEB6-4A03-B7E1-FBE9BC253E2C}"/>
                  </a:ext>
                </a:extLst>
              </p:cNvPr>
              <p:cNvSpPr>
                <a:spLocks noChangeShapeType="1"/>
              </p:cNvSpPr>
              <p:nvPr/>
            </p:nvSpPr>
            <p:spPr bwMode="auto">
              <a:xfrm>
                <a:off x="2205" y="1319"/>
                <a:ext cx="1" cy="9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7487" name="Group 121">
              <a:extLst>
                <a:ext uri="{FF2B5EF4-FFF2-40B4-BE49-F238E27FC236}">
                  <a16:creationId xmlns:a16="http://schemas.microsoft.com/office/drawing/2014/main" id="{EBBE6664-6DBF-4ABE-AFDC-07F91A0E7412}"/>
                </a:ext>
              </a:extLst>
            </p:cNvPr>
            <p:cNvGrpSpPr>
              <a:grpSpLocks/>
            </p:cNvGrpSpPr>
            <p:nvPr/>
          </p:nvGrpSpPr>
          <p:grpSpPr bwMode="auto">
            <a:xfrm>
              <a:off x="3570" y="1248"/>
              <a:ext cx="437" cy="236"/>
              <a:chOff x="3570" y="1248"/>
              <a:chExt cx="437" cy="236"/>
            </a:xfrm>
          </p:grpSpPr>
          <p:sp>
            <p:nvSpPr>
              <p:cNvPr id="147488" name="Oval 122">
                <a:extLst>
                  <a:ext uri="{FF2B5EF4-FFF2-40B4-BE49-F238E27FC236}">
                    <a16:creationId xmlns:a16="http://schemas.microsoft.com/office/drawing/2014/main" id="{503AD56C-B8E3-4E25-B743-4107BE827C6E}"/>
                  </a:ext>
                </a:extLst>
              </p:cNvPr>
              <p:cNvSpPr>
                <a:spLocks noChangeArrowheads="1"/>
              </p:cNvSpPr>
              <p:nvPr/>
            </p:nvSpPr>
            <p:spPr bwMode="auto">
              <a:xfrm>
                <a:off x="3571" y="1346"/>
                <a:ext cx="436" cy="138"/>
              </a:xfrm>
              <a:prstGeom prst="ellipse">
                <a:avLst/>
              </a:prstGeom>
              <a:solidFill>
                <a:srgbClr val="0078AA"/>
              </a:solidFill>
              <a:ln w="4763">
                <a:solidFill>
                  <a:srgbClr val="AAE6FF"/>
                </a:solidFill>
                <a:round/>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7489" name="Rectangle 123">
                <a:extLst>
                  <a:ext uri="{FF2B5EF4-FFF2-40B4-BE49-F238E27FC236}">
                    <a16:creationId xmlns:a16="http://schemas.microsoft.com/office/drawing/2014/main" id="{08341CA5-4DF6-4F90-AD00-88E136D15FDF}"/>
                  </a:ext>
                </a:extLst>
              </p:cNvPr>
              <p:cNvSpPr>
                <a:spLocks noChangeArrowheads="1"/>
              </p:cNvSpPr>
              <p:nvPr/>
            </p:nvSpPr>
            <p:spPr bwMode="auto">
              <a:xfrm>
                <a:off x="3570" y="1318"/>
                <a:ext cx="435" cy="9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7490" name="Rectangle 124">
                <a:extLst>
                  <a:ext uri="{FF2B5EF4-FFF2-40B4-BE49-F238E27FC236}">
                    <a16:creationId xmlns:a16="http://schemas.microsoft.com/office/drawing/2014/main" id="{D8BE4D6C-76FD-40EE-91E4-6AC6817B502B}"/>
                  </a:ext>
                </a:extLst>
              </p:cNvPr>
              <p:cNvSpPr>
                <a:spLocks noChangeArrowheads="1"/>
              </p:cNvSpPr>
              <p:nvPr/>
            </p:nvSpPr>
            <p:spPr bwMode="auto">
              <a:xfrm>
                <a:off x="3570" y="1318"/>
                <a:ext cx="435" cy="9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7491" name="Oval 125">
                <a:extLst>
                  <a:ext uri="{FF2B5EF4-FFF2-40B4-BE49-F238E27FC236}">
                    <a16:creationId xmlns:a16="http://schemas.microsoft.com/office/drawing/2014/main" id="{844F730A-A16B-4A0B-B4FA-54D2B92D20FB}"/>
                  </a:ext>
                </a:extLst>
              </p:cNvPr>
              <p:cNvSpPr>
                <a:spLocks noChangeArrowheads="1"/>
              </p:cNvSpPr>
              <p:nvPr/>
            </p:nvSpPr>
            <p:spPr bwMode="auto">
              <a:xfrm>
                <a:off x="3571" y="1248"/>
                <a:ext cx="436" cy="138"/>
              </a:xfrm>
              <a:prstGeom prst="ellipse">
                <a:avLst/>
              </a:prstGeom>
              <a:solidFill>
                <a:srgbClr val="00B4FF"/>
              </a:solidFill>
              <a:ln w="4763">
                <a:solidFill>
                  <a:srgbClr val="AAE6FF"/>
                </a:solidFill>
                <a:round/>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47492" name="Group 126">
                <a:extLst>
                  <a:ext uri="{FF2B5EF4-FFF2-40B4-BE49-F238E27FC236}">
                    <a16:creationId xmlns:a16="http://schemas.microsoft.com/office/drawing/2014/main" id="{AE41CFD8-73CF-47CA-AAC3-53A6184836D3}"/>
                  </a:ext>
                </a:extLst>
              </p:cNvPr>
              <p:cNvGrpSpPr>
                <a:grpSpLocks/>
              </p:cNvGrpSpPr>
              <p:nvPr/>
            </p:nvGrpSpPr>
            <p:grpSpPr bwMode="auto">
              <a:xfrm>
                <a:off x="3636" y="1264"/>
                <a:ext cx="303" cy="106"/>
                <a:chOff x="3636" y="1264"/>
                <a:chExt cx="303" cy="106"/>
              </a:xfrm>
            </p:grpSpPr>
            <p:grpSp>
              <p:nvGrpSpPr>
                <p:cNvPr id="147495" name="Group 127">
                  <a:extLst>
                    <a:ext uri="{FF2B5EF4-FFF2-40B4-BE49-F238E27FC236}">
                      <a16:creationId xmlns:a16="http://schemas.microsoft.com/office/drawing/2014/main" id="{09EF0633-3890-49BD-BF42-F99B56AE4CDF}"/>
                    </a:ext>
                  </a:extLst>
                </p:cNvPr>
                <p:cNvGrpSpPr>
                  <a:grpSpLocks/>
                </p:cNvGrpSpPr>
                <p:nvPr/>
              </p:nvGrpSpPr>
              <p:grpSpPr bwMode="auto">
                <a:xfrm>
                  <a:off x="3636" y="1264"/>
                  <a:ext cx="300" cy="103"/>
                  <a:chOff x="3636" y="1264"/>
                  <a:chExt cx="300" cy="103"/>
                </a:xfrm>
              </p:grpSpPr>
              <p:sp>
                <p:nvSpPr>
                  <p:cNvPr id="147505" name="Freeform 128">
                    <a:extLst>
                      <a:ext uri="{FF2B5EF4-FFF2-40B4-BE49-F238E27FC236}">
                        <a16:creationId xmlns:a16="http://schemas.microsoft.com/office/drawing/2014/main" id="{1EF1C650-68EB-49E6-A365-BD0429ABA83C}"/>
                      </a:ext>
                    </a:extLst>
                  </p:cNvPr>
                  <p:cNvSpPr>
                    <a:spLocks/>
                  </p:cNvSpPr>
                  <p:nvPr/>
                </p:nvSpPr>
                <p:spPr bwMode="auto">
                  <a:xfrm>
                    <a:off x="3793" y="1267"/>
                    <a:ext cx="143" cy="44"/>
                  </a:xfrm>
                  <a:custGeom>
                    <a:avLst/>
                    <a:gdLst>
                      <a:gd name="T0" fmla="*/ 0 w 143"/>
                      <a:gd name="T1" fmla="*/ 34 h 44"/>
                      <a:gd name="T2" fmla="*/ 32 w 143"/>
                      <a:gd name="T3" fmla="*/ 44 h 44"/>
                      <a:gd name="T4" fmla="*/ 109 w 143"/>
                      <a:gd name="T5" fmla="*/ 14 h 44"/>
                      <a:gd name="T6" fmla="*/ 143 w 143"/>
                      <a:gd name="T7" fmla="*/ 24 h 44"/>
                      <a:gd name="T8" fmla="*/ 125 w 143"/>
                      <a:gd name="T9" fmla="*/ 0 h 44"/>
                      <a:gd name="T10" fmla="*/ 34 w 143"/>
                      <a:gd name="T11" fmla="*/ 0 h 44"/>
                      <a:gd name="T12" fmla="*/ 72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2" y="44"/>
                        </a:lnTo>
                        <a:lnTo>
                          <a:pt x="109" y="14"/>
                        </a:lnTo>
                        <a:lnTo>
                          <a:pt x="143" y="24"/>
                        </a:lnTo>
                        <a:lnTo>
                          <a:pt x="125" y="0"/>
                        </a:lnTo>
                        <a:lnTo>
                          <a:pt x="34" y="0"/>
                        </a:lnTo>
                        <a:lnTo>
                          <a:pt x="72" y="7"/>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06" name="Freeform 129">
                    <a:extLst>
                      <a:ext uri="{FF2B5EF4-FFF2-40B4-BE49-F238E27FC236}">
                        <a16:creationId xmlns:a16="http://schemas.microsoft.com/office/drawing/2014/main" id="{24C01E0F-7A74-4E08-89F8-C5FC65DE168A}"/>
                      </a:ext>
                    </a:extLst>
                  </p:cNvPr>
                  <p:cNvSpPr>
                    <a:spLocks/>
                  </p:cNvSpPr>
                  <p:nvPr/>
                </p:nvSpPr>
                <p:spPr bwMode="auto">
                  <a:xfrm>
                    <a:off x="3793" y="1267"/>
                    <a:ext cx="143" cy="44"/>
                  </a:xfrm>
                  <a:custGeom>
                    <a:avLst/>
                    <a:gdLst>
                      <a:gd name="T0" fmla="*/ 0 w 143"/>
                      <a:gd name="T1" fmla="*/ 34 h 44"/>
                      <a:gd name="T2" fmla="*/ 32 w 143"/>
                      <a:gd name="T3" fmla="*/ 44 h 44"/>
                      <a:gd name="T4" fmla="*/ 109 w 143"/>
                      <a:gd name="T5" fmla="*/ 14 h 44"/>
                      <a:gd name="T6" fmla="*/ 143 w 143"/>
                      <a:gd name="T7" fmla="*/ 24 h 44"/>
                      <a:gd name="T8" fmla="*/ 125 w 143"/>
                      <a:gd name="T9" fmla="*/ 0 h 44"/>
                      <a:gd name="T10" fmla="*/ 34 w 143"/>
                      <a:gd name="T11" fmla="*/ 0 h 44"/>
                      <a:gd name="T12" fmla="*/ 72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2" y="44"/>
                        </a:lnTo>
                        <a:lnTo>
                          <a:pt x="109" y="14"/>
                        </a:lnTo>
                        <a:lnTo>
                          <a:pt x="143" y="24"/>
                        </a:lnTo>
                        <a:lnTo>
                          <a:pt x="125" y="0"/>
                        </a:lnTo>
                        <a:lnTo>
                          <a:pt x="34" y="0"/>
                        </a:lnTo>
                        <a:lnTo>
                          <a:pt x="72" y="7"/>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07" name="Freeform 130">
                    <a:extLst>
                      <a:ext uri="{FF2B5EF4-FFF2-40B4-BE49-F238E27FC236}">
                        <a16:creationId xmlns:a16="http://schemas.microsoft.com/office/drawing/2014/main" id="{0FD0363F-F718-4298-AAE8-A5252366F242}"/>
                      </a:ext>
                    </a:extLst>
                  </p:cNvPr>
                  <p:cNvSpPr>
                    <a:spLocks/>
                  </p:cNvSpPr>
                  <p:nvPr/>
                </p:nvSpPr>
                <p:spPr bwMode="auto">
                  <a:xfrm>
                    <a:off x="3636" y="1318"/>
                    <a:ext cx="144" cy="47"/>
                  </a:xfrm>
                  <a:custGeom>
                    <a:avLst/>
                    <a:gdLst>
                      <a:gd name="T0" fmla="*/ 144 w 144"/>
                      <a:gd name="T1" fmla="*/ 10 h 47"/>
                      <a:gd name="T2" fmla="*/ 112 w 144"/>
                      <a:gd name="T3" fmla="*/ 0 h 47"/>
                      <a:gd name="T4" fmla="*/ 38 w 144"/>
                      <a:gd name="T5" fmla="*/ 30 h 47"/>
                      <a:gd name="T6" fmla="*/ 0 w 144"/>
                      <a:gd name="T7" fmla="*/ 20 h 47"/>
                      <a:gd name="T8" fmla="*/ 19 w 144"/>
                      <a:gd name="T9" fmla="*/ 47 h 47"/>
                      <a:gd name="T10" fmla="*/ 112 w 144"/>
                      <a:gd name="T11" fmla="*/ 47 h 47"/>
                      <a:gd name="T12" fmla="*/ 72 w 144"/>
                      <a:gd name="T13" fmla="*/ 37 h 47"/>
                      <a:gd name="T14" fmla="*/ 144 w 144"/>
                      <a:gd name="T15" fmla="*/ 10 h 47"/>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7"/>
                      <a:gd name="T26" fmla="*/ 144 w 144"/>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7">
                        <a:moveTo>
                          <a:pt x="144" y="10"/>
                        </a:moveTo>
                        <a:lnTo>
                          <a:pt x="112" y="0"/>
                        </a:lnTo>
                        <a:lnTo>
                          <a:pt x="38" y="30"/>
                        </a:lnTo>
                        <a:lnTo>
                          <a:pt x="0" y="20"/>
                        </a:lnTo>
                        <a:lnTo>
                          <a:pt x="19" y="47"/>
                        </a:lnTo>
                        <a:lnTo>
                          <a:pt x="112" y="47"/>
                        </a:lnTo>
                        <a:lnTo>
                          <a:pt x="72" y="37"/>
                        </a:lnTo>
                        <a:lnTo>
                          <a:pt x="144"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08" name="Freeform 131">
                    <a:extLst>
                      <a:ext uri="{FF2B5EF4-FFF2-40B4-BE49-F238E27FC236}">
                        <a16:creationId xmlns:a16="http://schemas.microsoft.com/office/drawing/2014/main" id="{54416D38-E8C3-492B-992C-01C5A6B75E3C}"/>
                      </a:ext>
                    </a:extLst>
                  </p:cNvPr>
                  <p:cNvSpPr>
                    <a:spLocks/>
                  </p:cNvSpPr>
                  <p:nvPr/>
                </p:nvSpPr>
                <p:spPr bwMode="auto">
                  <a:xfrm>
                    <a:off x="3636" y="1318"/>
                    <a:ext cx="144" cy="47"/>
                  </a:xfrm>
                  <a:custGeom>
                    <a:avLst/>
                    <a:gdLst>
                      <a:gd name="T0" fmla="*/ 144 w 144"/>
                      <a:gd name="T1" fmla="*/ 10 h 47"/>
                      <a:gd name="T2" fmla="*/ 112 w 144"/>
                      <a:gd name="T3" fmla="*/ 0 h 47"/>
                      <a:gd name="T4" fmla="*/ 38 w 144"/>
                      <a:gd name="T5" fmla="*/ 30 h 47"/>
                      <a:gd name="T6" fmla="*/ 0 w 144"/>
                      <a:gd name="T7" fmla="*/ 20 h 47"/>
                      <a:gd name="T8" fmla="*/ 19 w 144"/>
                      <a:gd name="T9" fmla="*/ 47 h 47"/>
                      <a:gd name="T10" fmla="*/ 112 w 144"/>
                      <a:gd name="T11" fmla="*/ 47 h 47"/>
                      <a:gd name="T12" fmla="*/ 72 w 144"/>
                      <a:gd name="T13" fmla="*/ 37 h 47"/>
                      <a:gd name="T14" fmla="*/ 144 w 144"/>
                      <a:gd name="T15" fmla="*/ 10 h 47"/>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7"/>
                      <a:gd name="T26" fmla="*/ 144 w 144"/>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7">
                        <a:moveTo>
                          <a:pt x="144" y="10"/>
                        </a:moveTo>
                        <a:lnTo>
                          <a:pt x="112" y="0"/>
                        </a:lnTo>
                        <a:lnTo>
                          <a:pt x="38" y="30"/>
                        </a:lnTo>
                        <a:lnTo>
                          <a:pt x="0" y="20"/>
                        </a:lnTo>
                        <a:lnTo>
                          <a:pt x="19" y="47"/>
                        </a:lnTo>
                        <a:lnTo>
                          <a:pt x="112" y="47"/>
                        </a:lnTo>
                        <a:lnTo>
                          <a:pt x="72" y="37"/>
                        </a:lnTo>
                        <a:lnTo>
                          <a:pt x="144"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09" name="Freeform 132">
                    <a:extLst>
                      <a:ext uri="{FF2B5EF4-FFF2-40B4-BE49-F238E27FC236}">
                        <a16:creationId xmlns:a16="http://schemas.microsoft.com/office/drawing/2014/main" id="{E45FEF6A-DD49-4317-B8C4-DCB5296B6CFD}"/>
                      </a:ext>
                    </a:extLst>
                  </p:cNvPr>
                  <p:cNvSpPr>
                    <a:spLocks/>
                  </p:cNvSpPr>
                  <p:nvPr/>
                </p:nvSpPr>
                <p:spPr bwMode="auto">
                  <a:xfrm>
                    <a:off x="3644" y="1264"/>
                    <a:ext cx="144" cy="44"/>
                  </a:xfrm>
                  <a:custGeom>
                    <a:avLst/>
                    <a:gdLst>
                      <a:gd name="T0" fmla="*/ 0 w 144"/>
                      <a:gd name="T1" fmla="*/ 10 h 44"/>
                      <a:gd name="T2" fmla="*/ 32 w 144"/>
                      <a:gd name="T3" fmla="*/ 0 h 44"/>
                      <a:gd name="T4" fmla="*/ 109 w 144"/>
                      <a:gd name="T5" fmla="*/ 27 h 44"/>
                      <a:gd name="T6" fmla="*/ 144 w 144"/>
                      <a:gd name="T7" fmla="*/ 20 h 44"/>
                      <a:gd name="T8" fmla="*/ 125 w 144"/>
                      <a:gd name="T9" fmla="*/ 44 h 44"/>
                      <a:gd name="T10" fmla="*/ 35 w 144"/>
                      <a:gd name="T11" fmla="*/ 44 h 44"/>
                      <a:gd name="T12" fmla="*/ 72 w 144"/>
                      <a:gd name="T13" fmla="*/ 37 h 44"/>
                      <a:gd name="T14" fmla="*/ 0 w 144"/>
                      <a:gd name="T15" fmla="*/ 10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0" y="10"/>
                        </a:moveTo>
                        <a:lnTo>
                          <a:pt x="32" y="0"/>
                        </a:lnTo>
                        <a:lnTo>
                          <a:pt x="109" y="27"/>
                        </a:lnTo>
                        <a:lnTo>
                          <a:pt x="144" y="20"/>
                        </a:lnTo>
                        <a:lnTo>
                          <a:pt x="125" y="44"/>
                        </a:lnTo>
                        <a:lnTo>
                          <a:pt x="35" y="44"/>
                        </a:lnTo>
                        <a:lnTo>
                          <a:pt x="72" y="37"/>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10" name="Freeform 133">
                    <a:extLst>
                      <a:ext uri="{FF2B5EF4-FFF2-40B4-BE49-F238E27FC236}">
                        <a16:creationId xmlns:a16="http://schemas.microsoft.com/office/drawing/2014/main" id="{866EDEBB-087E-47C8-B54C-DF579F3DA340}"/>
                      </a:ext>
                    </a:extLst>
                  </p:cNvPr>
                  <p:cNvSpPr>
                    <a:spLocks/>
                  </p:cNvSpPr>
                  <p:nvPr/>
                </p:nvSpPr>
                <p:spPr bwMode="auto">
                  <a:xfrm>
                    <a:off x="3644" y="1264"/>
                    <a:ext cx="144" cy="44"/>
                  </a:xfrm>
                  <a:custGeom>
                    <a:avLst/>
                    <a:gdLst>
                      <a:gd name="T0" fmla="*/ 0 w 144"/>
                      <a:gd name="T1" fmla="*/ 10 h 44"/>
                      <a:gd name="T2" fmla="*/ 32 w 144"/>
                      <a:gd name="T3" fmla="*/ 0 h 44"/>
                      <a:gd name="T4" fmla="*/ 109 w 144"/>
                      <a:gd name="T5" fmla="*/ 27 h 44"/>
                      <a:gd name="T6" fmla="*/ 144 w 144"/>
                      <a:gd name="T7" fmla="*/ 20 h 44"/>
                      <a:gd name="T8" fmla="*/ 125 w 144"/>
                      <a:gd name="T9" fmla="*/ 44 h 44"/>
                      <a:gd name="T10" fmla="*/ 35 w 144"/>
                      <a:gd name="T11" fmla="*/ 44 h 44"/>
                      <a:gd name="T12" fmla="*/ 72 w 144"/>
                      <a:gd name="T13" fmla="*/ 37 h 44"/>
                      <a:gd name="T14" fmla="*/ 0 w 144"/>
                      <a:gd name="T15" fmla="*/ 10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0" y="10"/>
                        </a:moveTo>
                        <a:lnTo>
                          <a:pt x="32" y="0"/>
                        </a:lnTo>
                        <a:lnTo>
                          <a:pt x="109" y="27"/>
                        </a:lnTo>
                        <a:lnTo>
                          <a:pt x="144" y="20"/>
                        </a:lnTo>
                        <a:lnTo>
                          <a:pt x="125" y="44"/>
                        </a:lnTo>
                        <a:lnTo>
                          <a:pt x="35" y="44"/>
                        </a:lnTo>
                        <a:lnTo>
                          <a:pt x="72" y="37"/>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11" name="Freeform 134">
                    <a:extLst>
                      <a:ext uri="{FF2B5EF4-FFF2-40B4-BE49-F238E27FC236}">
                        <a16:creationId xmlns:a16="http://schemas.microsoft.com/office/drawing/2014/main" id="{B9327320-5358-43A8-980F-9DEF3259D38B}"/>
                      </a:ext>
                    </a:extLst>
                  </p:cNvPr>
                  <p:cNvSpPr>
                    <a:spLocks/>
                  </p:cNvSpPr>
                  <p:nvPr/>
                </p:nvSpPr>
                <p:spPr bwMode="auto">
                  <a:xfrm>
                    <a:off x="3788" y="1323"/>
                    <a:ext cx="143" cy="44"/>
                  </a:xfrm>
                  <a:custGeom>
                    <a:avLst/>
                    <a:gdLst>
                      <a:gd name="T0" fmla="*/ 143 w 143"/>
                      <a:gd name="T1" fmla="*/ 34 h 44"/>
                      <a:gd name="T2" fmla="*/ 111 w 143"/>
                      <a:gd name="T3" fmla="*/ 44 h 44"/>
                      <a:gd name="T4" fmla="*/ 37 w 143"/>
                      <a:gd name="T5" fmla="*/ 15 h 44"/>
                      <a:gd name="T6" fmla="*/ 0 w 143"/>
                      <a:gd name="T7" fmla="*/ 25 h 44"/>
                      <a:gd name="T8" fmla="*/ 18 w 143"/>
                      <a:gd name="T9" fmla="*/ 0 h 44"/>
                      <a:gd name="T10" fmla="*/ 111 w 143"/>
                      <a:gd name="T11" fmla="*/ 0 h 44"/>
                      <a:gd name="T12" fmla="*/ 71 w 143"/>
                      <a:gd name="T13" fmla="*/ 7 h 44"/>
                      <a:gd name="T14" fmla="*/ 143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143" y="34"/>
                        </a:moveTo>
                        <a:lnTo>
                          <a:pt x="111" y="44"/>
                        </a:lnTo>
                        <a:lnTo>
                          <a:pt x="37" y="15"/>
                        </a:lnTo>
                        <a:lnTo>
                          <a:pt x="0" y="25"/>
                        </a:lnTo>
                        <a:lnTo>
                          <a:pt x="18" y="0"/>
                        </a:lnTo>
                        <a:lnTo>
                          <a:pt x="111" y="0"/>
                        </a:lnTo>
                        <a:lnTo>
                          <a:pt x="71" y="7"/>
                        </a:lnTo>
                        <a:lnTo>
                          <a:pt x="143"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12" name="Freeform 135">
                    <a:extLst>
                      <a:ext uri="{FF2B5EF4-FFF2-40B4-BE49-F238E27FC236}">
                        <a16:creationId xmlns:a16="http://schemas.microsoft.com/office/drawing/2014/main" id="{FA4CA930-BC8D-4445-9D70-182E0B665666}"/>
                      </a:ext>
                    </a:extLst>
                  </p:cNvPr>
                  <p:cNvSpPr>
                    <a:spLocks/>
                  </p:cNvSpPr>
                  <p:nvPr/>
                </p:nvSpPr>
                <p:spPr bwMode="auto">
                  <a:xfrm>
                    <a:off x="3788" y="1323"/>
                    <a:ext cx="143" cy="44"/>
                  </a:xfrm>
                  <a:custGeom>
                    <a:avLst/>
                    <a:gdLst>
                      <a:gd name="T0" fmla="*/ 143 w 143"/>
                      <a:gd name="T1" fmla="*/ 34 h 44"/>
                      <a:gd name="T2" fmla="*/ 111 w 143"/>
                      <a:gd name="T3" fmla="*/ 44 h 44"/>
                      <a:gd name="T4" fmla="*/ 37 w 143"/>
                      <a:gd name="T5" fmla="*/ 15 h 44"/>
                      <a:gd name="T6" fmla="*/ 0 w 143"/>
                      <a:gd name="T7" fmla="*/ 25 h 44"/>
                      <a:gd name="T8" fmla="*/ 18 w 143"/>
                      <a:gd name="T9" fmla="*/ 0 h 44"/>
                      <a:gd name="T10" fmla="*/ 111 w 143"/>
                      <a:gd name="T11" fmla="*/ 0 h 44"/>
                      <a:gd name="T12" fmla="*/ 71 w 143"/>
                      <a:gd name="T13" fmla="*/ 7 h 44"/>
                      <a:gd name="T14" fmla="*/ 143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143" y="34"/>
                        </a:moveTo>
                        <a:lnTo>
                          <a:pt x="111" y="44"/>
                        </a:lnTo>
                        <a:lnTo>
                          <a:pt x="37" y="15"/>
                        </a:lnTo>
                        <a:lnTo>
                          <a:pt x="0" y="25"/>
                        </a:lnTo>
                        <a:lnTo>
                          <a:pt x="18" y="0"/>
                        </a:lnTo>
                        <a:lnTo>
                          <a:pt x="111" y="0"/>
                        </a:lnTo>
                        <a:lnTo>
                          <a:pt x="71" y="7"/>
                        </a:lnTo>
                        <a:lnTo>
                          <a:pt x="143"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7496" name="Group 136">
                  <a:extLst>
                    <a:ext uri="{FF2B5EF4-FFF2-40B4-BE49-F238E27FC236}">
                      <a16:creationId xmlns:a16="http://schemas.microsoft.com/office/drawing/2014/main" id="{ED2D47BC-754D-4269-87DB-D466785B6E19}"/>
                    </a:ext>
                  </a:extLst>
                </p:cNvPr>
                <p:cNvGrpSpPr>
                  <a:grpSpLocks/>
                </p:cNvGrpSpPr>
                <p:nvPr/>
              </p:nvGrpSpPr>
              <p:grpSpPr bwMode="auto">
                <a:xfrm>
                  <a:off x="3639" y="1267"/>
                  <a:ext cx="300" cy="103"/>
                  <a:chOff x="3639" y="1267"/>
                  <a:chExt cx="300" cy="103"/>
                </a:xfrm>
              </p:grpSpPr>
              <p:sp>
                <p:nvSpPr>
                  <p:cNvPr id="147497" name="Freeform 137">
                    <a:extLst>
                      <a:ext uri="{FF2B5EF4-FFF2-40B4-BE49-F238E27FC236}">
                        <a16:creationId xmlns:a16="http://schemas.microsoft.com/office/drawing/2014/main" id="{84A0C5D1-7416-4B19-8FC5-A2C9A0A108DB}"/>
                      </a:ext>
                    </a:extLst>
                  </p:cNvPr>
                  <p:cNvSpPr>
                    <a:spLocks/>
                  </p:cNvSpPr>
                  <p:nvPr/>
                </p:nvSpPr>
                <p:spPr bwMode="auto">
                  <a:xfrm>
                    <a:off x="3796" y="1269"/>
                    <a:ext cx="143" cy="44"/>
                  </a:xfrm>
                  <a:custGeom>
                    <a:avLst/>
                    <a:gdLst>
                      <a:gd name="T0" fmla="*/ 0 w 143"/>
                      <a:gd name="T1" fmla="*/ 34 h 44"/>
                      <a:gd name="T2" fmla="*/ 31 w 143"/>
                      <a:gd name="T3" fmla="*/ 44 h 44"/>
                      <a:gd name="T4" fmla="*/ 108 w 143"/>
                      <a:gd name="T5" fmla="*/ 15 h 44"/>
                      <a:gd name="T6" fmla="*/ 143 w 143"/>
                      <a:gd name="T7" fmla="*/ 25 h 44"/>
                      <a:gd name="T8" fmla="*/ 124 w 143"/>
                      <a:gd name="T9" fmla="*/ 0 h 44"/>
                      <a:gd name="T10" fmla="*/ 34 w 143"/>
                      <a:gd name="T11" fmla="*/ 0 h 44"/>
                      <a:gd name="T12" fmla="*/ 71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1" y="44"/>
                        </a:lnTo>
                        <a:lnTo>
                          <a:pt x="108" y="15"/>
                        </a:lnTo>
                        <a:lnTo>
                          <a:pt x="143" y="25"/>
                        </a:lnTo>
                        <a:lnTo>
                          <a:pt x="124" y="0"/>
                        </a:lnTo>
                        <a:lnTo>
                          <a:pt x="34" y="0"/>
                        </a:lnTo>
                        <a:lnTo>
                          <a:pt x="71" y="7"/>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498" name="Freeform 138">
                    <a:extLst>
                      <a:ext uri="{FF2B5EF4-FFF2-40B4-BE49-F238E27FC236}">
                        <a16:creationId xmlns:a16="http://schemas.microsoft.com/office/drawing/2014/main" id="{AA4EE52C-0903-4D16-A124-8C74E5F9ED1E}"/>
                      </a:ext>
                    </a:extLst>
                  </p:cNvPr>
                  <p:cNvSpPr>
                    <a:spLocks/>
                  </p:cNvSpPr>
                  <p:nvPr/>
                </p:nvSpPr>
                <p:spPr bwMode="auto">
                  <a:xfrm>
                    <a:off x="3796" y="1269"/>
                    <a:ext cx="143" cy="44"/>
                  </a:xfrm>
                  <a:custGeom>
                    <a:avLst/>
                    <a:gdLst>
                      <a:gd name="T0" fmla="*/ 0 w 143"/>
                      <a:gd name="T1" fmla="*/ 34 h 44"/>
                      <a:gd name="T2" fmla="*/ 31 w 143"/>
                      <a:gd name="T3" fmla="*/ 44 h 44"/>
                      <a:gd name="T4" fmla="*/ 108 w 143"/>
                      <a:gd name="T5" fmla="*/ 15 h 44"/>
                      <a:gd name="T6" fmla="*/ 143 w 143"/>
                      <a:gd name="T7" fmla="*/ 25 h 44"/>
                      <a:gd name="T8" fmla="*/ 124 w 143"/>
                      <a:gd name="T9" fmla="*/ 0 h 44"/>
                      <a:gd name="T10" fmla="*/ 34 w 143"/>
                      <a:gd name="T11" fmla="*/ 0 h 44"/>
                      <a:gd name="T12" fmla="*/ 71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1" y="44"/>
                        </a:lnTo>
                        <a:lnTo>
                          <a:pt x="108" y="15"/>
                        </a:lnTo>
                        <a:lnTo>
                          <a:pt x="143" y="25"/>
                        </a:lnTo>
                        <a:lnTo>
                          <a:pt x="124" y="0"/>
                        </a:lnTo>
                        <a:lnTo>
                          <a:pt x="34" y="0"/>
                        </a:lnTo>
                        <a:lnTo>
                          <a:pt x="71" y="7"/>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499" name="Freeform 139">
                    <a:extLst>
                      <a:ext uri="{FF2B5EF4-FFF2-40B4-BE49-F238E27FC236}">
                        <a16:creationId xmlns:a16="http://schemas.microsoft.com/office/drawing/2014/main" id="{FE9F439B-0B85-4C27-B503-FF21FDB9A798}"/>
                      </a:ext>
                    </a:extLst>
                  </p:cNvPr>
                  <p:cNvSpPr>
                    <a:spLocks/>
                  </p:cNvSpPr>
                  <p:nvPr/>
                </p:nvSpPr>
                <p:spPr bwMode="auto">
                  <a:xfrm>
                    <a:off x="3639" y="1321"/>
                    <a:ext cx="143" cy="46"/>
                  </a:xfrm>
                  <a:custGeom>
                    <a:avLst/>
                    <a:gdLst>
                      <a:gd name="T0" fmla="*/ 143 w 143"/>
                      <a:gd name="T1" fmla="*/ 9 h 46"/>
                      <a:gd name="T2" fmla="*/ 112 w 143"/>
                      <a:gd name="T3" fmla="*/ 0 h 46"/>
                      <a:gd name="T4" fmla="*/ 37 w 143"/>
                      <a:gd name="T5" fmla="*/ 29 h 46"/>
                      <a:gd name="T6" fmla="*/ 0 w 143"/>
                      <a:gd name="T7" fmla="*/ 19 h 46"/>
                      <a:gd name="T8" fmla="*/ 19 w 143"/>
                      <a:gd name="T9" fmla="*/ 46 h 46"/>
                      <a:gd name="T10" fmla="*/ 112 w 143"/>
                      <a:gd name="T11" fmla="*/ 46 h 46"/>
                      <a:gd name="T12" fmla="*/ 72 w 143"/>
                      <a:gd name="T13" fmla="*/ 36 h 46"/>
                      <a:gd name="T14" fmla="*/ 143 w 143"/>
                      <a:gd name="T15" fmla="*/ 9 h 46"/>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6"/>
                      <a:gd name="T26" fmla="*/ 143 w 143"/>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6">
                        <a:moveTo>
                          <a:pt x="143" y="9"/>
                        </a:moveTo>
                        <a:lnTo>
                          <a:pt x="112" y="0"/>
                        </a:lnTo>
                        <a:lnTo>
                          <a:pt x="37" y="29"/>
                        </a:lnTo>
                        <a:lnTo>
                          <a:pt x="0" y="19"/>
                        </a:lnTo>
                        <a:lnTo>
                          <a:pt x="19" y="46"/>
                        </a:lnTo>
                        <a:lnTo>
                          <a:pt x="112" y="46"/>
                        </a:lnTo>
                        <a:lnTo>
                          <a:pt x="72" y="36"/>
                        </a:ln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00" name="Freeform 140">
                    <a:extLst>
                      <a:ext uri="{FF2B5EF4-FFF2-40B4-BE49-F238E27FC236}">
                        <a16:creationId xmlns:a16="http://schemas.microsoft.com/office/drawing/2014/main" id="{5EAD1822-27B2-49D6-8F15-9A8EF83846B8}"/>
                      </a:ext>
                    </a:extLst>
                  </p:cNvPr>
                  <p:cNvSpPr>
                    <a:spLocks/>
                  </p:cNvSpPr>
                  <p:nvPr/>
                </p:nvSpPr>
                <p:spPr bwMode="auto">
                  <a:xfrm>
                    <a:off x="3639" y="1321"/>
                    <a:ext cx="143" cy="46"/>
                  </a:xfrm>
                  <a:custGeom>
                    <a:avLst/>
                    <a:gdLst>
                      <a:gd name="T0" fmla="*/ 143 w 143"/>
                      <a:gd name="T1" fmla="*/ 9 h 46"/>
                      <a:gd name="T2" fmla="*/ 112 w 143"/>
                      <a:gd name="T3" fmla="*/ 0 h 46"/>
                      <a:gd name="T4" fmla="*/ 37 w 143"/>
                      <a:gd name="T5" fmla="*/ 29 h 46"/>
                      <a:gd name="T6" fmla="*/ 0 w 143"/>
                      <a:gd name="T7" fmla="*/ 19 h 46"/>
                      <a:gd name="T8" fmla="*/ 19 w 143"/>
                      <a:gd name="T9" fmla="*/ 46 h 46"/>
                      <a:gd name="T10" fmla="*/ 112 w 143"/>
                      <a:gd name="T11" fmla="*/ 46 h 46"/>
                      <a:gd name="T12" fmla="*/ 72 w 143"/>
                      <a:gd name="T13" fmla="*/ 36 h 46"/>
                      <a:gd name="T14" fmla="*/ 143 w 143"/>
                      <a:gd name="T15" fmla="*/ 9 h 46"/>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6"/>
                      <a:gd name="T26" fmla="*/ 143 w 143"/>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6">
                        <a:moveTo>
                          <a:pt x="143" y="9"/>
                        </a:moveTo>
                        <a:lnTo>
                          <a:pt x="112" y="0"/>
                        </a:lnTo>
                        <a:lnTo>
                          <a:pt x="37" y="29"/>
                        </a:lnTo>
                        <a:lnTo>
                          <a:pt x="0" y="19"/>
                        </a:lnTo>
                        <a:lnTo>
                          <a:pt x="19" y="46"/>
                        </a:lnTo>
                        <a:lnTo>
                          <a:pt x="112" y="46"/>
                        </a:lnTo>
                        <a:lnTo>
                          <a:pt x="72" y="36"/>
                        </a:ln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01" name="Freeform 141">
                    <a:extLst>
                      <a:ext uri="{FF2B5EF4-FFF2-40B4-BE49-F238E27FC236}">
                        <a16:creationId xmlns:a16="http://schemas.microsoft.com/office/drawing/2014/main" id="{79FDAF20-0D71-4BA7-A3C5-BFB707150F27}"/>
                      </a:ext>
                    </a:extLst>
                  </p:cNvPr>
                  <p:cNvSpPr>
                    <a:spLocks/>
                  </p:cNvSpPr>
                  <p:nvPr/>
                </p:nvSpPr>
                <p:spPr bwMode="auto">
                  <a:xfrm>
                    <a:off x="3647" y="1267"/>
                    <a:ext cx="143" cy="44"/>
                  </a:xfrm>
                  <a:custGeom>
                    <a:avLst/>
                    <a:gdLst>
                      <a:gd name="T0" fmla="*/ 0 w 143"/>
                      <a:gd name="T1" fmla="*/ 9 h 44"/>
                      <a:gd name="T2" fmla="*/ 32 w 143"/>
                      <a:gd name="T3" fmla="*/ 0 h 44"/>
                      <a:gd name="T4" fmla="*/ 109 w 143"/>
                      <a:gd name="T5" fmla="*/ 27 h 44"/>
                      <a:gd name="T6" fmla="*/ 143 w 143"/>
                      <a:gd name="T7" fmla="*/ 19 h 44"/>
                      <a:gd name="T8" fmla="*/ 125 w 143"/>
                      <a:gd name="T9" fmla="*/ 44 h 44"/>
                      <a:gd name="T10" fmla="*/ 34 w 143"/>
                      <a:gd name="T11" fmla="*/ 44 h 44"/>
                      <a:gd name="T12" fmla="*/ 72 w 143"/>
                      <a:gd name="T13" fmla="*/ 36 h 44"/>
                      <a:gd name="T14" fmla="*/ 0 w 143"/>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9"/>
                        </a:moveTo>
                        <a:lnTo>
                          <a:pt x="32" y="0"/>
                        </a:lnTo>
                        <a:lnTo>
                          <a:pt x="109" y="27"/>
                        </a:lnTo>
                        <a:lnTo>
                          <a:pt x="143" y="19"/>
                        </a:lnTo>
                        <a:lnTo>
                          <a:pt x="125" y="44"/>
                        </a:lnTo>
                        <a:lnTo>
                          <a:pt x="34" y="44"/>
                        </a:lnTo>
                        <a:lnTo>
                          <a:pt x="72" y="36"/>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02" name="Freeform 142">
                    <a:extLst>
                      <a:ext uri="{FF2B5EF4-FFF2-40B4-BE49-F238E27FC236}">
                        <a16:creationId xmlns:a16="http://schemas.microsoft.com/office/drawing/2014/main" id="{3E5EB479-55D9-42EF-8E9E-01D66FB1D659}"/>
                      </a:ext>
                    </a:extLst>
                  </p:cNvPr>
                  <p:cNvSpPr>
                    <a:spLocks/>
                  </p:cNvSpPr>
                  <p:nvPr/>
                </p:nvSpPr>
                <p:spPr bwMode="auto">
                  <a:xfrm>
                    <a:off x="3647" y="1267"/>
                    <a:ext cx="143" cy="44"/>
                  </a:xfrm>
                  <a:custGeom>
                    <a:avLst/>
                    <a:gdLst>
                      <a:gd name="T0" fmla="*/ 0 w 143"/>
                      <a:gd name="T1" fmla="*/ 9 h 44"/>
                      <a:gd name="T2" fmla="*/ 32 w 143"/>
                      <a:gd name="T3" fmla="*/ 0 h 44"/>
                      <a:gd name="T4" fmla="*/ 109 w 143"/>
                      <a:gd name="T5" fmla="*/ 27 h 44"/>
                      <a:gd name="T6" fmla="*/ 143 w 143"/>
                      <a:gd name="T7" fmla="*/ 19 h 44"/>
                      <a:gd name="T8" fmla="*/ 125 w 143"/>
                      <a:gd name="T9" fmla="*/ 44 h 44"/>
                      <a:gd name="T10" fmla="*/ 34 w 143"/>
                      <a:gd name="T11" fmla="*/ 44 h 44"/>
                      <a:gd name="T12" fmla="*/ 72 w 143"/>
                      <a:gd name="T13" fmla="*/ 36 h 44"/>
                      <a:gd name="T14" fmla="*/ 0 w 143"/>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9"/>
                        </a:moveTo>
                        <a:lnTo>
                          <a:pt x="32" y="0"/>
                        </a:lnTo>
                        <a:lnTo>
                          <a:pt x="109" y="27"/>
                        </a:lnTo>
                        <a:lnTo>
                          <a:pt x="143" y="19"/>
                        </a:lnTo>
                        <a:lnTo>
                          <a:pt x="125" y="44"/>
                        </a:lnTo>
                        <a:lnTo>
                          <a:pt x="34" y="44"/>
                        </a:lnTo>
                        <a:lnTo>
                          <a:pt x="72" y="36"/>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03" name="Freeform 143">
                    <a:extLst>
                      <a:ext uri="{FF2B5EF4-FFF2-40B4-BE49-F238E27FC236}">
                        <a16:creationId xmlns:a16="http://schemas.microsoft.com/office/drawing/2014/main" id="{E9ABE7C1-E712-44F0-8AC9-24284E1C9041}"/>
                      </a:ext>
                    </a:extLst>
                  </p:cNvPr>
                  <p:cNvSpPr>
                    <a:spLocks/>
                  </p:cNvSpPr>
                  <p:nvPr/>
                </p:nvSpPr>
                <p:spPr bwMode="auto">
                  <a:xfrm>
                    <a:off x="3790" y="1326"/>
                    <a:ext cx="144" cy="44"/>
                  </a:xfrm>
                  <a:custGeom>
                    <a:avLst/>
                    <a:gdLst>
                      <a:gd name="T0" fmla="*/ 144 w 144"/>
                      <a:gd name="T1" fmla="*/ 34 h 44"/>
                      <a:gd name="T2" fmla="*/ 112 w 144"/>
                      <a:gd name="T3" fmla="*/ 44 h 44"/>
                      <a:gd name="T4" fmla="*/ 37 w 144"/>
                      <a:gd name="T5" fmla="*/ 14 h 44"/>
                      <a:gd name="T6" fmla="*/ 0 w 144"/>
                      <a:gd name="T7" fmla="*/ 24 h 44"/>
                      <a:gd name="T8" fmla="*/ 19 w 144"/>
                      <a:gd name="T9" fmla="*/ 0 h 44"/>
                      <a:gd name="T10" fmla="*/ 112 w 144"/>
                      <a:gd name="T11" fmla="*/ 0 h 44"/>
                      <a:gd name="T12" fmla="*/ 72 w 144"/>
                      <a:gd name="T13" fmla="*/ 7 h 44"/>
                      <a:gd name="T14" fmla="*/ 144 w 144"/>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144" y="34"/>
                        </a:moveTo>
                        <a:lnTo>
                          <a:pt x="112" y="44"/>
                        </a:lnTo>
                        <a:lnTo>
                          <a:pt x="37" y="14"/>
                        </a:lnTo>
                        <a:lnTo>
                          <a:pt x="0" y="24"/>
                        </a:lnTo>
                        <a:lnTo>
                          <a:pt x="19" y="0"/>
                        </a:lnTo>
                        <a:lnTo>
                          <a:pt x="112" y="0"/>
                        </a:lnTo>
                        <a:lnTo>
                          <a:pt x="72" y="7"/>
                        </a:lnTo>
                        <a:lnTo>
                          <a:pt x="14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04" name="Freeform 144">
                    <a:extLst>
                      <a:ext uri="{FF2B5EF4-FFF2-40B4-BE49-F238E27FC236}">
                        <a16:creationId xmlns:a16="http://schemas.microsoft.com/office/drawing/2014/main" id="{99D79903-77F4-47FC-8263-192C802DEB2D}"/>
                      </a:ext>
                    </a:extLst>
                  </p:cNvPr>
                  <p:cNvSpPr>
                    <a:spLocks/>
                  </p:cNvSpPr>
                  <p:nvPr/>
                </p:nvSpPr>
                <p:spPr bwMode="auto">
                  <a:xfrm>
                    <a:off x="3790" y="1326"/>
                    <a:ext cx="144" cy="44"/>
                  </a:xfrm>
                  <a:custGeom>
                    <a:avLst/>
                    <a:gdLst>
                      <a:gd name="T0" fmla="*/ 144 w 144"/>
                      <a:gd name="T1" fmla="*/ 34 h 44"/>
                      <a:gd name="T2" fmla="*/ 112 w 144"/>
                      <a:gd name="T3" fmla="*/ 44 h 44"/>
                      <a:gd name="T4" fmla="*/ 37 w 144"/>
                      <a:gd name="T5" fmla="*/ 14 h 44"/>
                      <a:gd name="T6" fmla="*/ 0 w 144"/>
                      <a:gd name="T7" fmla="*/ 24 h 44"/>
                      <a:gd name="T8" fmla="*/ 19 w 144"/>
                      <a:gd name="T9" fmla="*/ 0 h 44"/>
                      <a:gd name="T10" fmla="*/ 112 w 144"/>
                      <a:gd name="T11" fmla="*/ 0 h 44"/>
                      <a:gd name="T12" fmla="*/ 72 w 144"/>
                      <a:gd name="T13" fmla="*/ 7 h 44"/>
                      <a:gd name="T14" fmla="*/ 144 w 144"/>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144" y="34"/>
                        </a:moveTo>
                        <a:lnTo>
                          <a:pt x="112" y="44"/>
                        </a:lnTo>
                        <a:lnTo>
                          <a:pt x="37" y="14"/>
                        </a:lnTo>
                        <a:lnTo>
                          <a:pt x="0" y="24"/>
                        </a:lnTo>
                        <a:lnTo>
                          <a:pt x="19" y="0"/>
                        </a:lnTo>
                        <a:lnTo>
                          <a:pt x="112" y="0"/>
                        </a:lnTo>
                        <a:lnTo>
                          <a:pt x="72" y="7"/>
                        </a:lnTo>
                        <a:lnTo>
                          <a:pt x="14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147493" name="Line 145">
                <a:extLst>
                  <a:ext uri="{FF2B5EF4-FFF2-40B4-BE49-F238E27FC236}">
                    <a16:creationId xmlns:a16="http://schemas.microsoft.com/office/drawing/2014/main" id="{67577301-C4D2-42A5-A6DD-359DE5CE8BF1}"/>
                  </a:ext>
                </a:extLst>
              </p:cNvPr>
              <p:cNvSpPr>
                <a:spLocks noChangeShapeType="1"/>
              </p:cNvSpPr>
              <p:nvPr/>
            </p:nvSpPr>
            <p:spPr bwMode="auto">
              <a:xfrm>
                <a:off x="3570" y="1316"/>
                <a:ext cx="1" cy="9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494" name="Line 146">
                <a:extLst>
                  <a:ext uri="{FF2B5EF4-FFF2-40B4-BE49-F238E27FC236}">
                    <a16:creationId xmlns:a16="http://schemas.microsoft.com/office/drawing/2014/main" id="{675CFEDA-9301-4072-A3AC-00CD72C2B7FE}"/>
                  </a:ext>
                </a:extLst>
              </p:cNvPr>
              <p:cNvSpPr>
                <a:spLocks noChangeShapeType="1"/>
              </p:cNvSpPr>
              <p:nvPr/>
            </p:nvSpPr>
            <p:spPr bwMode="auto">
              <a:xfrm>
                <a:off x="4005" y="1316"/>
                <a:ext cx="1" cy="9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147466" name="Rectangle 147">
            <a:extLst>
              <a:ext uri="{FF2B5EF4-FFF2-40B4-BE49-F238E27FC236}">
                <a16:creationId xmlns:a16="http://schemas.microsoft.com/office/drawing/2014/main" id="{FAAED52C-CD06-43DA-95A9-AB9F41F6BE26}"/>
              </a:ext>
            </a:extLst>
          </p:cNvPr>
          <p:cNvSpPr>
            <a:spLocks noChangeArrowheads="1"/>
          </p:cNvSpPr>
          <p:nvPr/>
        </p:nvSpPr>
        <p:spPr bwMode="auto">
          <a:xfrm>
            <a:off x="1919289" y="5373689"/>
            <a:ext cx="7850187"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nSpc>
                <a:spcPct val="90000"/>
              </a:lnSpc>
              <a:spcBef>
                <a:spcPct val="20000"/>
              </a:spcBef>
              <a:buClr>
                <a:schemeClr val="accent1"/>
              </a:buClr>
              <a:buSzPct val="75000"/>
              <a:buFont typeface="Wingdings" panose="05000000000000000000" pitchFamily="2" charset="2"/>
              <a:buBlip>
                <a:blip r:embed="rId2"/>
              </a:buBlip>
            </a:pPr>
            <a:r>
              <a:rPr kumimoji="1" lang="zh-CN" altLang="en-US" sz="2600" dirty="0">
                <a:latin typeface="Verdana" panose="020B0604030504040204" pitchFamily="34" charset="0"/>
              </a:rPr>
              <a:t>定义哪些流量需要</a:t>
            </a:r>
            <a:r>
              <a:rPr kumimoji="1" lang="en-US" altLang="zh-CN" sz="2600" dirty="0">
                <a:latin typeface="Verdana" panose="020B0604030504040204" pitchFamily="34" charset="0"/>
              </a:rPr>
              <a:t>IPSec</a:t>
            </a:r>
            <a:r>
              <a:rPr kumimoji="1" lang="zh-CN" altLang="en-US" sz="2600" dirty="0">
                <a:latin typeface="Verdana" panose="020B0604030504040204" pitchFamily="34" charset="0"/>
              </a:rPr>
              <a:t>保护</a:t>
            </a:r>
          </a:p>
          <a:p>
            <a:pPr>
              <a:lnSpc>
                <a:spcPct val="90000"/>
              </a:lnSpc>
              <a:spcBef>
                <a:spcPct val="20000"/>
              </a:spcBef>
              <a:buClr>
                <a:schemeClr val="accent1"/>
              </a:buClr>
              <a:buSzPct val="75000"/>
              <a:buFont typeface="Wingdings" panose="05000000000000000000" pitchFamily="2" charset="2"/>
              <a:buBlip>
                <a:blip r:embed="rId2"/>
              </a:buBlip>
            </a:pPr>
            <a:r>
              <a:rPr kumimoji="1" lang="en-US" altLang="zh-CN" sz="2600" dirty="0">
                <a:latin typeface="Verdana" panose="020B0604030504040204" pitchFamily="34" charset="0"/>
              </a:rPr>
              <a:t>Permit=</a:t>
            </a:r>
            <a:r>
              <a:rPr kumimoji="1" lang="zh-CN" altLang="en-US" sz="2600" dirty="0">
                <a:latin typeface="Verdana" panose="020B0604030504040204" pitchFamily="34" charset="0"/>
              </a:rPr>
              <a:t>要保护</a:t>
            </a:r>
            <a:r>
              <a:rPr kumimoji="1" lang="en-US" altLang="zh-CN" sz="2600" dirty="0">
                <a:latin typeface="Verdana" panose="020B0604030504040204" pitchFamily="34" charset="0"/>
              </a:rPr>
              <a:t>/deny=</a:t>
            </a:r>
            <a:r>
              <a:rPr kumimoji="1" lang="zh-CN" altLang="en-US" sz="2600" dirty="0">
                <a:latin typeface="Verdana" panose="020B0604030504040204" pitchFamily="34" charset="0"/>
              </a:rPr>
              <a:t>不用保护</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F2CFE1D-5C20-A6AB-2B69-2BE826BDC969}"/>
              </a:ext>
            </a:extLst>
          </p:cNvPr>
          <p:cNvSpPr>
            <a:spLocks noGrp="1" noChangeArrowheads="1"/>
          </p:cNvSpPr>
          <p:nvPr>
            <p:ph type="title"/>
          </p:nvPr>
        </p:nvSpPr>
        <p:spPr>
          <a:xfrm>
            <a:off x="838200" y="365125"/>
            <a:ext cx="10515600" cy="610235"/>
          </a:xfrm>
        </p:spPr>
        <p:txBody>
          <a:bodyPr>
            <a:normAutofit fontScale="90000"/>
          </a:bodyPr>
          <a:lstStyle/>
          <a:p>
            <a:pPr eaLnBrk="1" hangingPunct="1"/>
            <a:r>
              <a:rPr lang="zh-CN" altLang="en-US" dirty="0"/>
              <a:t>标准访问控制列表</a:t>
            </a:r>
          </a:p>
        </p:txBody>
      </p:sp>
      <p:sp>
        <p:nvSpPr>
          <p:cNvPr id="6147" name="Rectangle 3">
            <a:extLst>
              <a:ext uri="{FF2B5EF4-FFF2-40B4-BE49-F238E27FC236}">
                <a16:creationId xmlns:a16="http://schemas.microsoft.com/office/drawing/2014/main" id="{4DF4B8A4-C5A1-9507-09F2-871A8B27FC7A}"/>
              </a:ext>
            </a:extLst>
          </p:cNvPr>
          <p:cNvSpPr>
            <a:spLocks noGrp="1" noChangeArrowheads="1"/>
          </p:cNvSpPr>
          <p:nvPr>
            <p:ph type="body" idx="1"/>
          </p:nvPr>
        </p:nvSpPr>
        <p:spPr>
          <a:xfrm>
            <a:off x="741680" y="1188720"/>
            <a:ext cx="11196320" cy="5288280"/>
          </a:xfrm>
        </p:spPr>
        <p:txBody>
          <a:bodyPr>
            <a:noAutofit/>
          </a:bodyPr>
          <a:lstStyle/>
          <a:p>
            <a:pPr eaLnBrk="1" hangingPunct="1">
              <a:buFontTx/>
              <a:buNone/>
            </a:pPr>
            <a:r>
              <a:rPr lang="zh-CN" altLang="en-US" sz="2400" dirty="0"/>
              <a:t>标准访问控制列表是最简单的</a:t>
            </a:r>
            <a:r>
              <a:rPr lang="en-US" altLang="zh-CN" sz="2400" dirty="0"/>
              <a:t>ACL</a:t>
            </a:r>
            <a:r>
              <a:rPr lang="zh-CN" altLang="en-US" sz="2400" dirty="0"/>
              <a:t>。</a:t>
            </a:r>
            <a:endParaRPr lang="en-US" altLang="zh-CN" sz="2400" dirty="0"/>
          </a:p>
          <a:p>
            <a:pPr eaLnBrk="1" hangingPunct="1">
              <a:buFontTx/>
              <a:buNone/>
            </a:pPr>
            <a:r>
              <a:rPr lang="zh-CN" altLang="en-US" sz="2400" dirty="0"/>
              <a:t>通过使用</a:t>
            </a:r>
            <a:r>
              <a:rPr lang="en-US" altLang="zh-CN" sz="2400" dirty="0"/>
              <a:t>IP</a:t>
            </a:r>
            <a:r>
              <a:rPr lang="zh-CN" altLang="en-US" sz="2400" dirty="0"/>
              <a:t>包中的</a:t>
            </a:r>
            <a:r>
              <a:rPr lang="zh-CN" altLang="en-US" sz="2400" dirty="0">
                <a:solidFill>
                  <a:srgbClr val="FF0000"/>
                </a:solidFill>
              </a:rPr>
              <a:t>源</a:t>
            </a:r>
            <a:r>
              <a:rPr lang="en-US" altLang="zh-CN" sz="2400" dirty="0">
                <a:solidFill>
                  <a:srgbClr val="FF0000"/>
                </a:solidFill>
              </a:rPr>
              <a:t>IP</a:t>
            </a:r>
            <a:r>
              <a:rPr lang="zh-CN" altLang="en-US" sz="2400" dirty="0">
                <a:solidFill>
                  <a:srgbClr val="FF0000"/>
                </a:solidFill>
              </a:rPr>
              <a:t>地址</a:t>
            </a:r>
            <a:r>
              <a:rPr lang="zh-CN" altLang="en-US" sz="2400" dirty="0"/>
              <a:t>进行过滤。</a:t>
            </a:r>
            <a:endParaRPr lang="en-US" altLang="zh-CN" sz="2400" dirty="0"/>
          </a:p>
          <a:p>
            <a:pPr eaLnBrk="1" hangingPunct="1">
              <a:buFontTx/>
              <a:buNone/>
            </a:pPr>
            <a:r>
              <a:rPr lang="zh-CN" altLang="en-US" sz="2400" dirty="0"/>
              <a:t>标准</a:t>
            </a:r>
            <a:r>
              <a:rPr lang="en-US" altLang="zh-CN" sz="2400" dirty="0"/>
              <a:t>IP</a:t>
            </a:r>
            <a:r>
              <a:rPr lang="zh-CN" altLang="en-US" sz="2400" dirty="0"/>
              <a:t>访问表的基本格式为：</a:t>
            </a:r>
          </a:p>
          <a:p>
            <a:pPr eaLnBrk="1" hangingPunct="1">
              <a:lnSpc>
                <a:spcPct val="150000"/>
              </a:lnSpc>
              <a:buFontTx/>
              <a:buNone/>
            </a:pPr>
            <a:r>
              <a:rPr lang="en-US" altLang="zh-CN" sz="2400" dirty="0"/>
              <a:t>access-list [list number][</a:t>
            </a:r>
            <a:r>
              <a:rPr lang="en-US" altLang="zh-CN" sz="2400" dirty="0" err="1"/>
              <a:t>permit|deny</a:t>
            </a:r>
            <a:r>
              <a:rPr lang="en-US" altLang="zh-CN" sz="2400" dirty="0"/>
              <a:t>][host/any][source address][wildcard-mask]</a:t>
            </a:r>
          </a:p>
          <a:p>
            <a:pPr eaLnBrk="1" hangingPunct="1">
              <a:buFontTx/>
              <a:buNone/>
            </a:pPr>
            <a:r>
              <a:rPr lang="zh-CN" altLang="en-US" sz="2400" dirty="0"/>
              <a:t>其中</a:t>
            </a:r>
            <a:r>
              <a:rPr lang="en-US" altLang="zh-CN" sz="2400" dirty="0"/>
              <a:t>list number</a:t>
            </a:r>
            <a:r>
              <a:rPr lang="zh-CN" altLang="en-US" sz="2400" dirty="0"/>
              <a:t>的编号，常用</a:t>
            </a:r>
            <a:r>
              <a:rPr lang="en-US" altLang="zh-CN" sz="2400" dirty="0"/>
              <a:t>1</a:t>
            </a:r>
            <a:r>
              <a:rPr lang="zh-CN" altLang="en-US" sz="2400" dirty="0"/>
              <a:t>到</a:t>
            </a:r>
            <a:r>
              <a:rPr lang="en-US" altLang="zh-CN" sz="2400" dirty="0"/>
              <a:t>99</a:t>
            </a:r>
            <a:r>
              <a:rPr lang="zh-CN" altLang="en-US" sz="2400" dirty="0"/>
              <a:t>（还有</a:t>
            </a:r>
            <a:r>
              <a:rPr lang="en-US" altLang="zh-CN" sz="2400" dirty="0"/>
              <a:t>1300-1999</a:t>
            </a:r>
            <a:r>
              <a:rPr lang="zh-CN" altLang="en-US" sz="2400" dirty="0"/>
              <a:t>）</a:t>
            </a:r>
            <a:endParaRPr lang="en-US" altLang="zh-CN" sz="2400" dirty="0"/>
          </a:p>
          <a:p>
            <a:pPr eaLnBrk="1" hangingPunct="1">
              <a:buFontTx/>
              <a:buNone/>
            </a:pPr>
            <a:r>
              <a:rPr lang="zh-CN" altLang="en-US" sz="2400" dirty="0"/>
              <a:t>例如：</a:t>
            </a:r>
            <a:r>
              <a:rPr lang="en-US" altLang="zh-CN" sz="2400" dirty="0"/>
              <a:t>access-list 10 deny host 192.168.1.1</a:t>
            </a:r>
          </a:p>
          <a:p>
            <a:pPr eaLnBrk="1" hangingPunct="1">
              <a:buFontTx/>
              <a:buNone/>
            </a:pPr>
            <a:r>
              <a:rPr lang="zh-CN" altLang="en-US" sz="2400" dirty="0"/>
              <a:t>这句命令是将所有来自</a:t>
            </a:r>
            <a:r>
              <a:rPr lang="en-US" altLang="zh-CN" sz="2400" dirty="0"/>
              <a:t>192.168.1.1</a:t>
            </a:r>
            <a:r>
              <a:rPr lang="zh-CN" altLang="en-US" sz="2400" dirty="0"/>
              <a:t>地址的数据包丢弃。</a:t>
            </a:r>
            <a:endParaRPr lang="en-US" altLang="zh-CN" sz="2400" dirty="0"/>
          </a:p>
          <a:p>
            <a:pPr eaLnBrk="1" hangingPunct="1">
              <a:buFontTx/>
              <a:buNone/>
            </a:pPr>
            <a:r>
              <a:rPr lang="en-US" altLang="zh-CN" sz="2400" dirty="0"/>
              <a:t>access-list 20 deny </a:t>
            </a:r>
            <a:r>
              <a:rPr lang="en-US" altLang="zh-CN" sz="2400" dirty="0">
                <a:solidFill>
                  <a:srgbClr val="9900CC"/>
                </a:solidFill>
              </a:rPr>
              <a:t>192.168.1.0</a:t>
            </a:r>
            <a:r>
              <a:rPr lang="en-US" altLang="zh-CN" sz="2400" dirty="0"/>
              <a:t> </a:t>
            </a:r>
            <a:r>
              <a:rPr lang="en-US" altLang="zh-CN" sz="2400" dirty="0">
                <a:solidFill>
                  <a:srgbClr val="FF0000"/>
                </a:solidFill>
              </a:rPr>
              <a:t>0.0.0.255</a:t>
            </a:r>
          </a:p>
          <a:p>
            <a:pPr eaLnBrk="1" hangingPunct="1">
              <a:buFontTx/>
              <a:buNone/>
            </a:pPr>
            <a:r>
              <a:rPr lang="zh-CN" altLang="en-US" sz="2400" dirty="0"/>
              <a:t>这句命令是将所有来自</a:t>
            </a:r>
            <a:r>
              <a:rPr lang="en-US" altLang="zh-CN" sz="2400" dirty="0"/>
              <a:t>192.168.1.0</a:t>
            </a:r>
            <a:r>
              <a:rPr lang="zh-CN" altLang="en-US" sz="2400" dirty="0"/>
              <a:t>网段的数据包丢弃</a:t>
            </a:r>
            <a:endParaRPr lang="en-US" altLang="zh-CN" sz="2400" dirty="0"/>
          </a:p>
          <a:p>
            <a:pPr eaLnBrk="1" hangingPunct="1">
              <a:buFontTx/>
              <a:buNone/>
            </a:pPr>
            <a:r>
              <a:rPr lang="en-US" altLang="zh-CN" sz="2400" dirty="0"/>
              <a:t>wildcard-mask </a:t>
            </a:r>
            <a:r>
              <a:rPr lang="zh-CN" altLang="en-US" sz="2400" dirty="0"/>
              <a:t>反掩码，又叫通配符，</a:t>
            </a:r>
            <a:endParaRPr lang="en-US" altLang="zh-CN" sz="2400" dirty="0"/>
          </a:p>
          <a:p>
            <a:pPr eaLnBrk="1" hangingPunct="1">
              <a:buFontTx/>
              <a:buNone/>
            </a:pPr>
            <a:r>
              <a:rPr lang="en-US" altLang="zh-CN" sz="2400" dirty="0"/>
              <a:t>0</a:t>
            </a:r>
            <a:r>
              <a:rPr lang="zh-CN" altLang="en-US" sz="2400" dirty="0"/>
              <a:t>表示严格匹配，</a:t>
            </a:r>
            <a:r>
              <a:rPr lang="en-US" altLang="zh-CN" sz="2400" dirty="0"/>
              <a:t>1</a:t>
            </a:r>
            <a:r>
              <a:rPr lang="zh-CN" altLang="en-US" sz="2400" dirty="0"/>
              <a:t>表示无所谓</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047445C4-5274-D32F-79F1-A7AE49852EFA}"/>
              </a:ext>
            </a:extLst>
          </p:cNvPr>
          <p:cNvSpPr>
            <a:spLocks noGrp="1" noChangeArrowheads="1"/>
          </p:cNvSpPr>
          <p:nvPr>
            <p:ph type="title"/>
          </p:nvPr>
        </p:nvSpPr>
        <p:spPr/>
        <p:txBody>
          <a:bodyPr/>
          <a:lstStyle/>
          <a:p>
            <a:pPr eaLnBrk="1" hangingPunct="1"/>
            <a:r>
              <a:rPr lang="en-US" altLang="zh-CN"/>
              <a:t> </a:t>
            </a:r>
            <a:r>
              <a:rPr lang="zh-CN" altLang="en-US" b="1"/>
              <a:t>扩展访问控制列表</a:t>
            </a:r>
            <a:r>
              <a:rPr lang="zh-CN" altLang="en-US"/>
              <a:t> </a:t>
            </a:r>
          </a:p>
        </p:txBody>
      </p:sp>
      <p:sp>
        <p:nvSpPr>
          <p:cNvPr id="11267" name="Rectangle 3">
            <a:extLst>
              <a:ext uri="{FF2B5EF4-FFF2-40B4-BE49-F238E27FC236}">
                <a16:creationId xmlns:a16="http://schemas.microsoft.com/office/drawing/2014/main" id="{D6F071C5-B9E8-787E-371C-564B71F6BAFB}"/>
              </a:ext>
            </a:extLst>
          </p:cNvPr>
          <p:cNvSpPr>
            <a:spLocks noGrp="1" noChangeArrowheads="1"/>
          </p:cNvSpPr>
          <p:nvPr>
            <p:ph type="body" idx="1"/>
          </p:nvPr>
        </p:nvSpPr>
        <p:spPr>
          <a:xfrm>
            <a:off x="477520" y="1825625"/>
            <a:ext cx="10876280" cy="4351338"/>
          </a:xfrm>
        </p:spPr>
        <p:txBody>
          <a:bodyPr>
            <a:normAutofit fontScale="85000" lnSpcReduction="10000"/>
          </a:bodyPr>
          <a:lstStyle/>
          <a:p>
            <a:pPr eaLnBrk="1" hangingPunct="1">
              <a:lnSpc>
                <a:spcPct val="150000"/>
              </a:lnSpc>
            </a:pPr>
            <a:r>
              <a:rPr lang="zh-CN" altLang="en-US" dirty="0"/>
              <a:t>标准访问控制列表是基于</a:t>
            </a:r>
            <a:r>
              <a:rPr lang="en-US" altLang="zh-CN" dirty="0"/>
              <a:t>IP</a:t>
            </a:r>
            <a:r>
              <a:rPr lang="zh-CN" altLang="en-US" dirty="0"/>
              <a:t>地址进行过滤的，是最简单的</a:t>
            </a:r>
            <a:r>
              <a:rPr lang="en-US" altLang="zh-CN" dirty="0"/>
              <a:t>ACL</a:t>
            </a:r>
            <a:r>
              <a:rPr lang="zh-CN" altLang="en-US" dirty="0"/>
              <a:t>。如果希望将过滤细到端口，或者希望对数据包的目的地址进行过滤就需要使用扩展访问控制列表。扩展访问控制列表使用的常用</a:t>
            </a:r>
            <a:r>
              <a:rPr lang="en-US" altLang="zh-CN" dirty="0"/>
              <a:t>ACL</a:t>
            </a:r>
            <a:r>
              <a:rPr lang="zh-CN" altLang="en-US" dirty="0"/>
              <a:t>号为</a:t>
            </a:r>
            <a:r>
              <a:rPr lang="en-US" altLang="zh-CN" dirty="0">
                <a:solidFill>
                  <a:srgbClr val="FF3300"/>
                </a:solidFill>
              </a:rPr>
              <a:t>100</a:t>
            </a:r>
            <a:r>
              <a:rPr lang="zh-CN" altLang="en-US" dirty="0">
                <a:solidFill>
                  <a:srgbClr val="FF3300"/>
                </a:solidFill>
              </a:rPr>
              <a:t>到</a:t>
            </a:r>
            <a:r>
              <a:rPr lang="en-US" altLang="zh-CN" dirty="0">
                <a:solidFill>
                  <a:srgbClr val="FF3300"/>
                </a:solidFill>
              </a:rPr>
              <a:t>199</a:t>
            </a:r>
            <a:r>
              <a:rPr lang="zh-CN" altLang="en-US" dirty="0"/>
              <a:t>（还有</a:t>
            </a:r>
            <a:r>
              <a:rPr lang="en-US" altLang="zh-CN" dirty="0"/>
              <a:t>2000-2699</a:t>
            </a:r>
            <a:r>
              <a:rPr lang="zh-CN" altLang="en-US" dirty="0"/>
              <a:t>）。 </a:t>
            </a:r>
          </a:p>
          <a:p>
            <a:pPr eaLnBrk="1" hangingPunct="1">
              <a:lnSpc>
                <a:spcPct val="150000"/>
              </a:lnSpc>
            </a:pPr>
            <a:r>
              <a:rPr lang="zh-CN" altLang="en-US" dirty="0"/>
              <a:t>扩展访问控制列表是一种高级的</a:t>
            </a:r>
            <a:r>
              <a:rPr lang="en-US" altLang="zh-CN" dirty="0"/>
              <a:t>ACL</a:t>
            </a:r>
            <a:r>
              <a:rPr lang="zh-CN" altLang="en-US" dirty="0"/>
              <a:t>，配置命令的具体格式如下：</a:t>
            </a:r>
          </a:p>
          <a:p>
            <a:pPr eaLnBrk="1" hangingPunct="1">
              <a:lnSpc>
                <a:spcPct val="150000"/>
              </a:lnSpc>
            </a:pPr>
            <a:r>
              <a:rPr lang="zh-CN" altLang="en-US" dirty="0"/>
              <a:t>    </a:t>
            </a:r>
            <a:r>
              <a:rPr lang="en-US" altLang="zh-CN" dirty="0"/>
              <a:t>access-list ACL</a:t>
            </a:r>
            <a:r>
              <a:rPr lang="zh-CN" altLang="en-US" dirty="0"/>
              <a:t>号 </a:t>
            </a:r>
            <a:r>
              <a:rPr lang="en-US" altLang="zh-CN" dirty="0"/>
              <a:t>[</a:t>
            </a:r>
            <a:r>
              <a:rPr lang="en-US" altLang="zh-CN" dirty="0" err="1"/>
              <a:t>permit|deny</a:t>
            </a:r>
            <a:r>
              <a:rPr lang="en-US" altLang="zh-CN" dirty="0"/>
              <a:t>] [</a:t>
            </a:r>
            <a:r>
              <a:rPr lang="zh-CN" altLang="en-US" dirty="0">
                <a:solidFill>
                  <a:srgbClr val="FF0000"/>
                </a:solidFill>
              </a:rPr>
              <a:t>协议</a:t>
            </a:r>
            <a:r>
              <a:rPr lang="en-US" altLang="zh-CN" dirty="0"/>
              <a:t>] [</a:t>
            </a:r>
            <a:r>
              <a:rPr lang="zh-CN" altLang="en-US" dirty="0"/>
              <a:t>定义过滤源主机范围</a:t>
            </a:r>
            <a:r>
              <a:rPr lang="en-US" altLang="zh-CN" dirty="0"/>
              <a:t>]  [</a:t>
            </a:r>
            <a:r>
              <a:rPr lang="zh-CN" altLang="en-US" dirty="0"/>
              <a:t>定义过滤源端口</a:t>
            </a:r>
            <a:r>
              <a:rPr lang="en-US" altLang="zh-CN" dirty="0"/>
              <a:t>] [</a:t>
            </a:r>
            <a:r>
              <a:rPr lang="zh-CN" altLang="en-US" dirty="0"/>
              <a:t>定义过滤目的主机访问</a:t>
            </a:r>
            <a:r>
              <a:rPr lang="en-US" altLang="zh-CN" dirty="0"/>
              <a:t>] [</a:t>
            </a:r>
            <a:r>
              <a:rPr lang="zh-CN" altLang="en-US" dirty="0"/>
              <a:t>定义过滤目的端口</a:t>
            </a:r>
            <a:r>
              <a:rPr lang="en-US" altLang="zh-CN" dirty="0"/>
              <a:t>]</a:t>
            </a:r>
          </a:p>
          <a:p>
            <a:pPr eaLnBrk="1" hangingPunct="1">
              <a:lnSpc>
                <a:spcPct val="150000"/>
              </a:lnSpc>
            </a:pPr>
            <a:r>
              <a:rPr lang="en-US" altLang="zh-CN" dirty="0"/>
              <a:t>access-list 101 deny </a:t>
            </a:r>
            <a:r>
              <a:rPr lang="en-US" altLang="zh-CN" dirty="0" err="1"/>
              <a:t>tcp</a:t>
            </a:r>
            <a:r>
              <a:rPr lang="en-US" altLang="zh-CN" dirty="0"/>
              <a:t> host 192.168.1.1 host 192.168.2.1 eq 80 </a:t>
            </a:r>
          </a:p>
          <a:p>
            <a:pPr eaLnBrk="1" hangingPunct="1">
              <a:lnSpc>
                <a:spcPct val="80000"/>
              </a:lnSpc>
            </a:pPr>
            <a:endParaRPr lang="en-US" altLang="zh-C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E23138-FB88-8761-A666-76189B02BBB9}"/>
              </a:ext>
            </a:extLst>
          </p:cNvPr>
          <p:cNvSpPr>
            <a:spLocks noGrp="1"/>
          </p:cNvSpPr>
          <p:nvPr>
            <p:ph type="title"/>
          </p:nvPr>
        </p:nvSpPr>
        <p:spPr/>
        <p:txBody>
          <a:bodyPr/>
          <a:lstStyle/>
          <a:p>
            <a:r>
              <a:rPr lang="zh-CN" altLang="en-US" dirty="0"/>
              <a:t>实验内容</a:t>
            </a:r>
          </a:p>
        </p:txBody>
      </p:sp>
      <p:sp>
        <p:nvSpPr>
          <p:cNvPr id="3" name="内容占位符 2">
            <a:extLst>
              <a:ext uri="{FF2B5EF4-FFF2-40B4-BE49-F238E27FC236}">
                <a16:creationId xmlns:a16="http://schemas.microsoft.com/office/drawing/2014/main" id="{2299459C-9014-2B9B-5B37-67DD33F7B880}"/>
              </a:ext>
            </a:extLst>
          </p:cNvPr>
          <p:cNvSpPr>
            <a:spLocks noGrp="1"/>
          </p:cNvSpPr>
          <p:nvPr>
            <p:ph idx="1"/>
          </p:nvPr>
        </p:nvSpPr>
        <p:spPr/>
        <p:txBody>
          <a:bodyPr/>
          <a:lstStyle/>
          <a:p>
            <a:pPr marL="0" indent="0">
              <a:buNone/>
            </a:pPr>
            <a:r>
              <a:rPr lang="en-US" altLang="zh-CN" dirty="0"/>
              <a:t>1</a:t>
            </a:r>
            <a:r>
              <a:rPr lang="zh-CN" altLang="en-US" dirty="0"/>
              <a:t>、</a:t>
            </a:r>
            <a:r>
              <a:rPr lang="en-US" altLang="zh-CN" dirty="0"/>
              <a:t>IPSec</a:t>
            </a:r>
            <a:r>
              <a:rPr lang="zh-CN" altLang="en-US" dirty="0"/>
              <a:t>配置</a:t>
            </a:r>
            <a:r>
              <a:rPr lang="en-US" altLang="zh-CN" dirty="0"/>
              <a:t>——</a:t>
            </a:r>
            <a:r>
              <a:rPr lang="zh-CN" altLang="en-US" dirty="0"/>
              <a:t>基于</a:t>
            </a:r>
            <a:r>
              <a:rPr lang="en-US" altLang="zh-CN" dirty="0"/>
              <a:t>Cisco</a:t>
            </a:r>
            <a:r>
              <a:rPr lang="zh-CN" altLang="en-US" dirty="0"/>
              <a:t>模拟器的隧道模式配置</a:t>
            </a:r>
            <a:endParaRPr lang="en-US" altLang="zh-CN" dirty="0"/>
          </a:p>
          <a:p>
            <a:pPr marL="0" indent="0">
              <a:buNone/>
            </a:pPr>
            <a:r>
              <a:rPr lang="en-US" altLang="zh-CN" dirty="0"/>
              <a:t>2</a:t>
            </a:r>
            <a:r>
              <a:rPr lang="zh-CN" altLang="en-US" dirty="0"/>
              <a:t>、</a:t>
            </a:r>
            <a:r>
              <a:rPr lang="en-US" altLang="zh-CN" dirty="0"/>
              <a:t>IPSec</a:t>
            </a:r>
            <a:r>
              <a:rPr lang="zh-CN" altLang="en-US" dirty="0"/>
              <a:t>配置</a:t>
            </a:r>
            <a:r>
              <a:rPr lang="en-US" altLang="zh-CN" dirty="0"/>
              <a:t>——</a:t>
            </a:r>
            <a:r>
              <a:rPr lang="zh-CN" altLang="en-US" dirty="0"/>
              <a:t>基于</a:t>
            </a:r>
            <a:r>
              <a:rPr lang="en-US" altLang="zh-CN" dirty="0"/>
              <a:t>windows</a:t>
            </a:r>
            <a:r>
              <a:rPr lang="zh-CN" altLang="en-US" dirty="0"/>
              <a:t>操作系统的传输模式配置</a:t>
            </a:r>
            <a:endParaRPr lang="en-US" altLang="zh-CN" dirty="0"/>
          </a:p>
          <a:p>
            <a:pPr marL="0" indent="0">
              <a:buNone/>
            </a:pPr>
            <a:r>
              <a:rPr lang="en-US" altLang="zh-CN" dirty="0"/>
              <a:t>3</a:t>
            </a:r>
            <a:r>
              <a:rPr lang="zh-CN" altLang="en-US" dirty="0"/>
              <a:t>、</a:t>
            </a:r>
            <a:r>
              <a:rPr lang="en-US" altLang="zh-CN" dirty="0"/>
              <a:t>PKI</a:t>
            </a:r>
            <a:r>
              <a:rPr lang="zh-CN" altLang="en-US" dirty="0"/>
              <a:t>配置</a:t>
            </a:r>
            <a:endParaRPr lang="en-US" altLang="zh-CN" dirty="0"/>
          </a:p>
          <a:p>
            <a:pPr marL="0" indent="0">
              <a:buNone/>
            </a:pPr>
            <a:r>
              <a:rPr lang="en-US" altLang="zh-CN" dirty="0"/>
              <a:t>4</a:t>
            </a:r>
            <a:r>
              <a:rPr lang="zh-CN" altLang="en-US" dirty="0"/>
              <a:t>、</a:t>
            </a:r>
            <a:r>
              <a:rPr lang="en-US" altLang="zh-CN" dirty="0"/>
              <a:t>SSL</a:t>
            </a:r>
            <a:r>
              <a:rPr lang="zh-CN" altLang="en-US" dirty="0"/>
              <a:t>配置</a:t>
            </a:r>
            <a:endParaRPr lang="en-US" altLang="zh-CN" dirty="0"/>
          </a:p>
        </p:txBody>
      </p:sp>
    </p:spTree>
    <p:extLst>
      <p:ext uri="{BB962C8B-B14F-4D97-AF65-F5344CB8AC3E}">
        <p14:creationId xmlns:p14="http://schemas.microsoft.com/office/powerpoint/2010/main" val="2406472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C0AF924C-D02F-C08B-057D-BD2D3E7C50F5}"/>
              </a:ext>
            </a:extLst>
          </p:cNvPr>
          <p:cNvSpPr>
            <a:spLocks noGrp="1" noChangeArrowheads="1"/>
          </p:cNvSpPr>
          <p:nvPr>
            <p:ph type="title"/>
          </p:nvPr>
        </p:nvSpPr>
        <p:spPr/>
        <p:txBody>
          <a:bodyPr/>
          <a:lstStyle/>
          <a:p>
            <a:pPr eaLnBrk="1" hangingPunct="1"/>
            <a:r>
              <a:rPr lang="zh-CN" altLang="en-US" b="1"/>
              <a:t>基于名称的访问控制列表</a:t>
            </a:r>
          </a:p>
        </p:txBody>
      </p:sp>
      <p:sp>
        <p:nvSpPr>
          <p:cNvPr id="16387" name="Rectangle 3">
            <a:extLst>
              <a:ext uri="{FF2B5EF4-FFF2-40B4-BE49-F238E27FC236}">
                <a16:creationId xmlns:a16="http://schemas.microsoft.com/office/drawing/2014/main" id="{76A569A5-1877-233F-0356-2C59598F5267}"/>
              </a:ext>
            </a:extLst>
          </p:cNvPr>
          <p:cNvSpPr>
            <a:spLocks noGrp="1" noChangeArrowheads="1"/>
          </p:cNvSpPr>
          <p:nvPr>
            <p:ph type="body" idx="1"/>
          </p:nvPr>
        </p:nvSpPr>
        <p:spPr>
          <a:xfrm>
            <a:off x="838200" y="1463040"/>
            <a:ext cx="10515600" cy="4713923"/>
          </a:xfrm>
        </p:spPr>
        <p:txBody>
          <a:bodyPr/>
          <a:lstStyle/>
          <a:p>
            <a:pPr eaLnBrk="1" hangingPunct="1">
              <a:lnSpc>
                <a:spcPct val="80000"/>
              </a:lnSpc>
              <a:buFontTx/>
              <a:buNone/>
              <a:defRPr/>
            </a:pPr>
            <a:r>
              <a:rPr lang="zh-CN" altLang="en-US" sz="2400" b="1" dirty="0"/>
              <a:t>格式：</a:t>
            </a:r>
            <a:endParaRPr lang="zh-CN" altLang="en-US" sz="2400" dirty="0"/>
          </a:p>
          <a:p>
            <a:pPr eaLnBrk="1" hangingPunct="1">
              <a:lnSpc>
                <a:spcPct val="80000"/>
              </a:lnSpc>
              <a:buFontTx/>
              <a:buNone/>
              <a:defRPr/>
            </a:pPr>
            <a:r>
              <a:rPr lang="zh-CN" altLang="en-US" sz="2400" dirty="0"/>
              <a:t> </a:t>
            </a:r>
            <a:r>
              <a:rPr lang="en-US" altLang="zh-CN" sz="2400" dirty="0" err="1"/>
              <a:t>ip</a:t>
            </a:r>
            <a:r>
              <a:rPr lang="en-US" altLang="zh-CN" sz="2400" dirty="0"/>
              <a:t> access-list [</a:t>
            </a:r>
            <a:r>
              <a:rPr lang="en-US" altLang="zh-CN" sz="2400" dirty="0" err="1"/>
              <a:t>standard|extended</a:t>
            </a:r>
            <a:r>
              <a:rPr lang="en-US" altLang="zh-CN" sz="2400" dirty="0"/>
              <a:t>] [ACL</a:t>
            </a:r>
            <a:r>
              <a:rPr lang="zh-CN" altLang="en-US" sz="2400" dirty="0"/>
              <a:t>名称</a:t>
            </a:r>
            <a:r>
              <a:rPr lang="en-US" altLang="zh-CN" sz="2400" dirty="0"/>
              <a:t>]</a:t>
            </a:r>
          </a:p>
          <a:p>
            <a:pPr marL="0" indent="0">
              <a:lnSpc>
                <a:spcPct val="80000"/>
              </a:lnSpc>
              <a:buNone/>
              <a:defRPr/>
            </a:pPr>
            <a:r>
              <a:rPr lang="zh-CN" altLang="en-US" sz="2400" dirty="0"/>
              <a:t>然后依次添加规则</a:t>
            </a:r>
            <a:endParaRPr lang="en-US" altLang="zh-CN" sz="2400" dirty="0"/>
          </a:p>
          <a:p>
            <a:pPr eaLnBrk="1" hangingPunct="1">
              <a:lnSpc>
                <a:spcPct val="80000"/>
              </a:lnSpc>
              <a:defRPr/>
            </a:pPr>
            <a:endParaRPr lang="en-US" altLang="zh-CN" sz="2400" dirty="0"/>
          </a:p>
        </p:txBody>
      </p:sp>
      <p:pic>
        <p:nvPicPr>
          <p:cNvPr id="18436" name="图片 2">
            <a:extLst>
              <a:ext uri="{FF2B5EF4-FFF2-40B4-BE49-F238E27FC236}">
                <a16:creationId xmlns:a16="http://schemas.microsoft.com/office/drawing/2014/main" id="{C2FC9162-7465-2C07-9E8D-A9B924C63A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2880" y="2788603"/>
            <a:ext cx="9005175" cy="3817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a:extLst>
              <a:ext uri="{FF2B5EF4-FFF2-40B4-BE49-F238E27FC236}">
                <a16:creationId xmlns:a16="http://schemas.microsoft.com/office/drawing/2014/main" id="{36E369B3-6825-445E-A2C8-A6FBB14030F1}"/>
              </a:ext>
            </a:extLst>
          </p:cNvPr>
          <p:cNvSpPr>
            <a:spLocks noGrp="1" noChangeArrowheads="1"/>
          </p:cNvSpPr>
          <p:nvPr>
            <p:ph type="title"/>
          </p:nvPr>
        </p:nvSpPr>
        <p:spPr/>
        <p:txBody>
          <a:bodyPr/>
          <a:lstStyle/>
          <a:p>
            <a:pPr>
              <a:defRPr/>
            </a:pPr>
            <a:r>
              <a:rPr lang="zh-CN" altLang="en-US">
                <a:ea typeface="宋体" pitchFamily="2" charset="-122"/>
              </a:rPr>
              <a:t>两端路由器要配置对称的</a:t>
            </a:r>
            <a:r>
              <a:rPr lang="en-US" altLang="zh-CN">
                <a:ea typeface="宋体" pitchFamily="2" charset="-122"/>
              </a:rPr>
              <a:t>ACL</a:t>
            </a:r>
          </a:p>
        </p:txBody>
      </p:sp>
      <p:sp>
        <p:nvSpPr>
          <p:cNvPr id="148483" name="Rectangle 3">
            <a:extLst>
              <a:ext uri="{FF2B5EF4-FFF2-40B4-BE49-F238E27FC236}">
                <a16:creationId xmlns:a16="http://schemas.microsoft.com/office/drawing/2014/main" id="{05ECB27A-891E-4E20-A63F-A56D90E724D2}"/>
              </a:ext>
            </a:extLst>
          </p:cNvPr>
          <p:cNvSpPr>
            <a:spLocks noChangeArrowheads="1"/>
          </p:cNvSpPr>
          <p:nvPr/>
        </p:nvSpPr>
        <p:spPr bwMode="auto">
          <a:xfrm>
            <a:off x="2057400" y="3276600"/>
            <a:ext cx="3352800" cy="2228850"/>
          </a:xfrm>
          <a:prstGeom prst="rect">
            <a:avLst/>
          </a:prstGeom>
          <a:solidFill>
            <a:srgbClr val="FFCC99"/>
          </a:solidFill>
          <a:ln w="12700">
            <a:solidFill>
              <a:schemeClr val="bg2"/>
            </a:solidFill>
            <a:miter lim="800000"/>
            <a:headEnd/>
            <a:tailEnd/>
          </a:ln>
        </p:spPr>
        <p:txBody>
          <a:bodyPr lIns="82550" tIns="41275" rIns="82550" bIns="41275">
            <a:spAutoFit/>
          </a:bodyPr>
          <a:lstStyle>
            <a:lvl1pPr defTabSz="725488"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defTabSz="725488"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defTabSz="725488"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defTabSz="725488"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defTabSz="725488"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defTabSz="7254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254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254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254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b="1" dirty="0">
                <a:latin typeface="Courier New" panose="02070309020205020404" pitchFamily="49" charset="0"/>
              </a:rPr>
              <a:t>RouterA(config)# access-list 110 permit </a:t>
            </a:r>
            <a:r>
              <a:rPr lang="en-US" altLang="zh-CN" sz="2000" b="1" dirty="0" err="1">
                <a:latin typeface="Courier New" panose="02070309020205020404" pitchFamily="49" charset="0"/>
              </a:rPr>
              <a:t>tcp</a:t>
            </a:r>
            <a:r>
              <a:rPr lang="en-US" altLang="zh-CN" sz="2000" b="1" dirty="0">
                <a:latin typeface="Courier New" panose="02070309020205020404" pitchFamily="49" charset="0"/>
              </a:rPr>
              <a:t> 	10.0.1.0 	0.0.0.255 	10.0.2.0 	0.0.0.255</a:t>
            </a:r>
          </a:p>
        </p:txBody>
      </p:sp>
      <p:sp>
        <p:nvSpPr>
          <p:cNvPr id="148484" name="Rectangle 4">
            <a:extLst>
              <a:ext uri="{FF2B5EF4-FFF2-40B4-BE49-F238E27FC236}">
                <a16:creationId xmlns:a16="http://schemas.microsoft.com/office/drawing/2014/main" id="{76A183EB-09C8-4D9E-BE1D-FA79004AF13D}"/>
              </a:ext>
            </a:extLst>
          </p:cNvPr>
          <p:cNvSpPr>
            <a:spLocks noChangeArrowheads="1"/>
          </p:cNvSpPr>
          <p:nvPr/>
        </p:nvSpPr>
        <p:spPr bwMode="auto">
          <a:xfrm>
            <a:off x="6781800" y="3276600"/>
            <a:ext cx="3352800" cy="2228850"/>
          </a:xfrm>
          <a:prstGeom prst="rect">
            <a:avLst/>
          </a:prstGeom>
          <a:solidFill>
            <a:srgbClr val="FFCC99"/>
          </a:solidFill>
          <a:ln w="12700">
            <a:solidFill>
              <a:schemeClr val="bg2"/>
            </a:solidFill>
            <a:miter lim="800000"/>
            <a:headEnd/>
            <a:tailEnd/>
          </a:ln>
        </p:spPr>
        <p:txBody>
          <a:bodyPr lIns="82550" tIns="41275" rIns="82550" bIns="41275">
            <a:spAutoFit/>
          </a:bodyPr>
          <a:lstStyle>
            <a:lvl1pPr defTabSz="725488"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defTabSz="725488"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defTabSz="725488"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defTabSz="725488"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defTabSz="725488"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defTabSz="7254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254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254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254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b="1">
                <a:latin typeface="Courier New" panose="02070309020205020404" pitchFamily="49" charset="0"/>
              </a:rPr>
              <a:t>RouterB(config)# access-list 101 permit tcp </a:t>
            </a:r>
            <a:r>
              <a:rPr lang="en-US" altLang="zh-CN" sz="2000" b="1" i="1">
                <a:latin typeface="Courier New" panose="02070309020205020404" pitchFamily="49" charset="0"/>
              </a:rPr>
              <a:t>	</a:t>
            </a:r>
            <a:r>
              <a:rPr lang="en-US" altLang="zh-CN" sz="2000" b="1">
                <a:latin typeface="Courier New" panose="02070309020205020404" pitchFamily="49" charset="0"/>
              </a:rPr>
              <a:t>10.0.2.0 	0.0.0.255 	10.0.1.0 	0.0.0.255</a:t>
            </a:r>
            <a:endParaRPr lang="en-US" altLang="zh-CN" sz="2000" b="1">
              <a:latin typeface="Courier"/>
            </a:endParaRPr>
          </a:p>
        </p:txBody>
      </p:sp>
      <p:sp>
        <p:nvSpPr>
          <p:cNvPr id="148485" name="Line 5">
            <a:extLst>
              <a:ext uri="{FF2B5EF4-FFF2-40B4-BE49-F238E27FC236}">
                <a16:creationId xmlns:a16="http://schemas.microsoft.com/office/drawing/2014/main" id="{A7886E74-416A-4324-A840-83731F3092AD}"/>
              </a:ext>
            </a:extLst>
          </p:cNvPr>
          <p:cNvSpPr>
            <a:spLocks noChangeShapeType="1"/>
          </p:cNvSpPr>
          <p:nvPr/>
        </p:nvSpPr>
        <p:spPr bwMode="auto">
          <a:xfrm flipH="1">
            <a:off x="4295775" y="4365626"/>
            <a:ext cx="3240088" cy="61277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148486" name="Line 6">
            <a:extLst>
              <a:ext uri="{FF2B5EF4-FFF2-40B4-BE49-F238E27FC236}">
                <a16:creationId xmlns:a16="http://schemas.microsoft.com/office/drawing/2014/main" id="{D6F11C8B-403F-44C7-95AE-69FE65662F7F}"/>
              </a:ext>
            </a:extLst>
          </p:cNvPr>
          <p:cNvSpPr>
            <a:spLocks noChangeShapeType="1"/>
          </p:cNvSpPr>
          <p:nvPr/>
        </p:nvSpPr>
        <p:spPr bwMode="auto">
          <a:xfrm>
            <a:off x="4224339" y="4365626"/>
            <a:ext cx="3311525" cy="576263"/>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grpSp>
        <p:nvGrpSpPr>
          <p:cNvPr id="148487" name="Group 7">
            <a:extLst>
              <a:ext uri="{FF2B5EF4-FFF2-40B4-BE49-F238E27FC236}">
                <a16:creationId xmlns:a16="http://schemas.microsoft.com/office/drawing/2014/main" id="{5303778D-2BF5-4E0A-BFAF-41BCA7C55402}"/>
              </a:ext>
            </a:extLst>
          </p:cNvPr>
          <p:cNvGrpSpPr>
            <a:grpSpLocks/>
          </p:cNvGrpSpPr>
          <p:nvPr/>
        </p:nvGrpSpPr>
        <p:grpSpPr bwMode="auto">
          <a:xfrm>
            <a:off x="2163763" y="1600200"/>
            <a:ext cx="7835900" cy="1435100"/>
            <a:chOff x="403" y="1121"/>
            <a:chExt cx="4936" cy="904"/>
          </a:xfrm>
        </p:grpSpPr>
        <p:sp>
          <p:nvSpPr>
            <p:cNvPr id="218120" name="Line 8">
              <a:extLst>
                <a:ext uri="{FF2B5EF4-FFF2-40B4-BE49-F238E27FC236}">
                  <a16:creationId xmlns:a16="http://schemas.microsoft.com/office/drawing/2014/main" id="{DC66CAC1-4DC1-4216-B282-4EC73C653403}"/>
                </a:ext>
              </a:extLst>
            </p:cNvPr>
            <p:cNvSpPr>
              <a:spLocks noChangeShapeType="1"/>
            </p:cNvSpPr>
            <p:nvPr/>
          </p:nvSpPr>
          <p:spPr bwMode="auto">
            <a:xfrm>
              <a:off x="3216" y="1632"/>
              <a:ext cx="483"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SimSun" pitchFamily="2" charset="-122"/>
              </a:endParaRPr>
            </a:p>
          </p:txBody>
        </p:sp>
        <p:sp>
          <p:nvSpPr>
            <p:cNvPr id="218121" name="Line 9">
              <a:extLst>
                <a:ext uri="{FF2B5EF4-FFF2-40B4-BE49-F238E27FC236}">
                  <a16:creationId xmlns:a16="http://schemas.microsoft.com/office/drawing/2014/main" id="{A79EC479-F054-4FBE-A1ED-12A119548495}"/>
                </a:ext>
              </a:extLst>
            </p:cNvPr>
            <p:cNvSpPr>
              <a:spLocks noChangeShapeType="1"/>
            </p:cNvSpPr>
            <p:nvPr/>
          </p:nvSpPr>
          <p:spPr bwMode="auto">
            <a:xfrm>
              <a:off x="2112" y="1632"/>
              <a:ext cx="483"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SimSun" pitchFamily="2" charset="-122"/>
              </a:endParaRPr>
            </a:p>
          </p:txBody>
        </p:sp>
        <p:sp>
          <p:nvSpPr>
            <p:cNvPr id="148490" name="Rectangle 10">
              <a:extLst>
                <a:ext uri="{FF2B5EF4-FFF2-40B4-BE49-F238E27FC236}">
                  <a16:creationId xmlns:a16="http://schemas.microsoft.com/office/drawing/2014/main" id="{EBC7111D-D39F-4A4D-8766-1E99AA2B7C67}"/>
                </a:ext>
              </a:extLst>
            </p:cNvPr>
            <p:cNvSpPr>
              <a:spLocks noChangeArrowheads="1"/>
            </p:cNvSpPr>
            <p:nvPr/>
          </p:nvSpPr>
          <p:spPr bwMode="auto">
            <a:xfrm>
              <a:off x="1807" y="1813"/>
              <a:ext cx="102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600" b="1">
                  <a:latin typeface="Helvetica" panose="020B0604020202020204" pitchFamily="34" charset="0"/>
                </a:rPr>
                <a:t>E0/1 172.30.1.2</a:t>
              </a:r>
            </a:p>
          </p:txBody>
        </p:sp>
        <p:sp>
          <p:nvSpPr>
            <p:cNvPr id="148491" name="Rectangle 11">
              <a:extLst>
                <a:ext uri="{FF2B5EF4-FFF2-40B4-BE49-F238E27FC236}">
                  <a16:creationId xmlns:a16="http://schemas.microsoft.com/office/drawing/2014/main" id="{94E7AD9E-5753-4B6A-9EB3-98AB2D2A6D4C}"/>
                </a:ext>
              </a:extLst>
            </p:cNvPr>
            <p:cNvSpPr>
              <a:spLocks noChangeArrowheads="1"/>
            </p:cNvSpPr>
            <p:nvPr/>
          </p:nvSpPr>
          <p:spPr bwMode="auto">
            <a:xfrm>
              <a:off x="403" y="1121"/>
              <a:ext cx="50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b="1">
                  <a:latin typeface="Helvetica" panose="020B0604020202020204" pitchFamily="34" charset="0"/>
                </a:rPr>
                <a:t>Site 1</a:t>
              </a:r>
            </a:p>
          </p:txBody>
        </p:sp>
        <p:sp>
          <p:nvSpPr>
            <p:cNvPr id="148492" name="Rectangle 12">
              <a:extLst>
                <a:ext uri="{FF2B5EF4-FFF2-40B4-BE49-F238E27FC236}">
                  <a16:creationId xmlns:a16="http://schemas.microsoft.com/office/drawing/2014/main" id="{7B5A4028-75D8-4B6A-A2C3-9F8AF9237817}"/>
                </a:ext>
              </a:extLst>
            </p:cNvPr>
            <p:cNvSpPr>
              <a:spLocks noChangeArrowheads="1"/>
            </p:cNvSpPr>
            <p:nvPr/>
          </p:nvSpPr>
          <p:spPr bwMode="auto">
            <a:xfrm>
              <a:off x="4839" y="1121"/>
              <a:ext cx="50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b="1">
                  <a:latin typeface="Helvetica" panose="020B0604020202020204" pitchFamily="34" charset="0"/>
                </a:rPr>
                <a:t>Site 2</a:t>
              </a:r>
            </a:p>
          </p:txBody>
        </p:sp>
        <p:sp>
          <p:nvSpPr>
            <p:cNvPr id="148493" name="Rectangle 13">
              <a:extLst>
                <a:ext uri="{FF2B5EF4-FFF2-40B4-BE49-F238E27FC236}">
                  <a16:creationId xmlns:a16="http://schemas.microsoft.com/office/drawing/2014/main" id="{9000E3AE-C134-4BCA-9FFC-EBE81546A719}"/>
                </a:ext>
              </a:extLst>
            </p:cNvPr>
            <p:cNvSpPr>
              <a:spLocks noChangeArrowheads="1"/>
            </p:cNvSpPr>
            <p:nvPr/>
          </p:nvSpPr>
          <p:spPr bwMode="auto">
            <a:xfrm>
              <a:off x="2991" y="1813"/>
              <a:ext cx="102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600" b="1">
                  <a:latin typeface="Helvetica" panose="020B0604020202020204" pitchFamily="34" charset="0"/>
                </a:rPr>
                <a:t>E0/1 172.30.2.2</a:t>
              </a:r>
            </a:p>
          </p:txBody>
        </p:sp>
        <p:grpSp>
          <p:nvGrpSpPr>
            <p:cNvPr id="148494" name="Group 14">
              <a:extLst>
                <a:ext uri="{FF2B5EF4-FFF2-40B4-BE49-F238E27FC236}">
                  <a16:creationId xmlns:a16="http://schemas.microsoft.com/office/drawing/2014/main" id="{A53C6957-3EF6-4E78-A235-63A8C0B6CCDD}"/>
                </a:ext>
              </a:extLst>
            </p:cNvPr>
            <p:cNvGrpSpPr>
              <a:grpSpLocks/>
            </p:cNvGrpSpPr>
            <p:nvPr/>
          </p:nvGrpSpPr>
          <p:grpSpPr bwMode="auto">
            <a:xfrm>
              <a:off x="3905" y="1437"/>
              <a:ext cx="652" cy="376"/>
              <a:chOff x="3905" y="1168"/>
              <a:chExt cx="652" cy="362"/>
            </a:xfrm>
          </p:grpSpPr>
          <p:sp>
            <p:nvSpPr>
              <p:cNvPr id="218127" name="Line 15">
                <a:extLst>
                  <a:ext uri="{FF2B5EF4-FFF2-40B4-BE49-F238E27FC236}">
                    <a16:creationId xmlns:a16="http://schemas.microsoft.com/office/drawing/2014/main" id="{78E20BDE-D516-4010-B31D-C567EDD077B4}"/>
                  </a:ext>
                </a:extLst>
              </p:cNvPr>
              <p:cNvSpPr>
                <a:spLocks noChangeShapeType="1"/>
              </p:cNvSpPr>
              <p:nvPr/>
            </p:nvSpPr>
            <p:spPr bwMode="auto">
              <a:xfrm flipH="1">
                <a:off x="4157" y="1258"/>
                <a:ext cx="400"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SimSun" pitchFamily="2" charset="-122"/>
                </a:endParaRPr>
              </a:p>
            </p:txBody>
          </p:sp>
          <p:sp>
            <p:nvSpPr>
              <p:cNvPr id="218128" name="Line 16">
                <a:extLst>
                  <a:ext uri="{FF2B5EF4-FFF2-40B4-BE49-F238E27FC236}">
                    <a16:creationId xmlns:a16="http://schemas.microsoft.com/office/drawing/2014/main" id="{993A7076-D623-4530-9966-1AC3F195894A}"/>
                  </a:ext>
                </a:extLst>
              </p:cNvPr>
              <p:cNvSpPr>
                <a:spLocks noChangeShapeType="1"/>
              </p:cNvSpPr>
              <p:nvPr/>
            </p:nvSpPr>
            <p:spPr bwMode="auto">
              <a:xfrm>
                <a:off x="3905" y="1358"/>
                <a:ext cx="252"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SimSun" pitchFamily="2" charset="-122"/>
                </a:endParaRPr>
              </a:p>
            </p:txBody>
          </p:sp>
          <p:sp>
            <p:nvSpPr>
              <p:cNvPr id="218129" name="Line 17">
                <a:extLst>
                  <a:ext uri="{FF2B5EF4-FFF2-40B4-BE49-F238E27FC236}">
                    <a16:creationId xmlns:a16="http://schemas.microsoft.com/office/drawing/2014/main" id="{F77D88C8-1ECE-4691-93C1-E2C19E2E910C}"/>
                  </a:ext>
                </a:extLst>
              </p:cNvPr>
              <p:cNvSpPr>
                <a:spLocks noChangeShapeType="1"/>
              </p:cNvSpPr>
              <p:nvPr/>
            </p:nvSpPr>
            <p:spPr bwMode="auto">
              <a:xfrm flipV="1">
                <a:off x="4158" y="1168"/>
                <a:ext cx="0" cy="362"/>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SimSun" pitchFamily="2" charset="-122"/>
                </a:endParaRPr>
              </a:p>
            </p:txBody>
          </p:sp>
        </p:grpSp>
        <p:grpSp>
          <p:nvGrpSpPr>
            <p:cNvPr id="148495" name="Group 18">
              <a:extLst>
                <a:ext uri="{FF2B5EF4-FFF2-40B4-BE49-F238E27FC236}">
                  <a16:creationId xmlns:a16="http://schemas.microsoft.com/office/drawing/2014/main" id="{C2C9288F-B1D6-461C-9CF5-9D1F564C7353}"/>
                </a:ext>
              </a:extLst>
            </p:cNvPr>
            <p:cNvGrpSpPr>
              <a:grpSpLocks/>
            </p:cNvGrpSpPr>
            <p:nvPr/>
          </p:nvGrpSpPr>
          <p:grpSpPr bwMode="auto">
            <a:xfrm>
              <a:off x="1195" y="1439"/>
              <a:ext cx="655" cy="377"/>
              <a:chOff x="1195" y="1170"/>
              <a:chExt cx="655" cy="363"/>
            </a:xfrm>
          </p:grpSpPr>
          <p:sp>
            <p:nvSpPr>
              <p:cNvPr id="218131" name="Line 19">
                <a:extLst>
                  <a:ext uri="{FF2B5EF4-FFF2-40B4-BE49-F238E27FC236}">
                    <a16:creationId xmlns:a16="http://schemas.microsoft.com/office/drawing/2014/main" id="{3B3DDF1D-8304-4671-9042-1B841519BB2F}"/>
                  </a:ext>
                </a:extLst>
              </p:cNvPr>
              <p:cNvSpPr>
                <a:spLocks noChangeShapeType="1"/>
              </p:cNvSpPr>
              <p:nvPr/>
            </p:nvSpPr>
            <p:spPr bwMode="auto">
              <a:xfrm flipH="1">
                <a:off x="1195" y="1264"/>
                <a:ext cx="400"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SimSun" pitchFamily="2" charset="-122"/>
                </a:endParaRPr>
              </a:p>
            </p:txBody>
          </p:sp>
          <p:grpSp>
            <p:nvGrpSpPr>
              <p:cNvPr id="148620" name="Group 20">
                <a:extLst>
                  <a:ext uri="{FF2B5EF4-FFF2-40B4-BE49-F238E27FC236}">
                    <a16:creationId xmlns:a16="http://schemas.microsoft.com/office/drawing/2014/main" id="{8DA163B4-447D-46B8-ADF9-BE6BBB5ADF40}"/>
                  </a:ext>
                </a:extLst>
              </p:cNvPr>
              <p:cNvGrpSpPr>
                <a:grpSpLocks/>
              </p:cNvGrpSpPr>
              <p:nvPr/>
            </p:nvGrpSpPr>
            <p:grpSpPr bwMode="auto">
              <a:xfrm>
                <a:off x="1589" y="1170"/>
                <a:ext cx="261" cy="363"/>
                <a:chOff x="1542" y="1251"/>
                <a:chExt cx="261" cy="363"/>
              </a:xfrm>
            </p:grpSpPr>
            <p:sp>
              <p:nvSpPr>
                <p:cNvPr id="218133" name="Line 21">
                  <a:extLst>
                    <a:ext uri="{FF2B5EF4-FFF2-40B4-BE49-F238E27FC236}">
                      <a16:creationId xmlns:a16="http://schemas.microsoft.com/office/drawing/2014/main" id="{941497BC-A0A0-46BB-BCE1-D2E4BEF3D905}"/>
                    </a:ext>
                  </a:extLst>
                </p:cNvPr>
                <p:cNvSpPr>
                  <a:spLocks noChangeShapeType="1"/>
                </p:cNvSpPr>
                <p:nvPr/>
              </p:nvSpPr>
              <p:spPr bwMode="auto">
                <a:xfrm flipH="1">
                  <a:off x="1551" y="1441"/>
                  <a:ext cx="252"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SimSun" pitchFamily="2" charset="-122"/>
                  </a:endParaRPr>
                </a:p>
              </p:txBody>
            </p:sp>
            <p:sp>
              <p:nvSpPr>
                <p:cNvPr id="218134" name="Line 22">
                  <a:extLst>
                    <a:ext uri="{FF2B5EF4-FFF2-40B4-BE49-F238E27FC236}">
                      <a16:creationId xmlns:a16="http://schemas.microsoft.com/office/drawing/2014/main" id="{CB8B4E4E-3BC1-4F1C-B1B8-9C84BA62BE0B}"/>
                    </a:ext>
                  </a:extLst>
                </p:cNvPr>
                <p:cNvSpPr>
                  <a:spLocks noChangeShapeType="1"/>
                </p:cNvSpPr>
                <p:nvPr/>
              </p:nvSpPr>
              <p:spPr bwMode="auto">
                <a:xfrm flipV="1">
                  <a:off x="1542" y="1251"/>
                  <a:ext cx="0" cy="363"/>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SimSun" pitchFamily="2" charset="-122"/>
                  </a:endParaRPr>
                </a:p>
              </p:txBody>
            </p:sp>
          </p:grpSp>
        </p:grpSp>
        <p:sp>
          <p:nvSpPr>
            <p:cNvPr id="148496" name="Rectangle 23">
              <a:extLst>
                <a:ext uri="{FF2B5EF4-FFF2-40B4-BE49-F238E27FC236}">
                  <a16:creationId xmlns:a16="http://schemas.microsoft.com/office/drawing/2014/main" id="{ABFF000E-1E86-4C3C-B0AB-15DEA62EABA3}"/>
                </a:ext>
              </a:extLst>
            </p:cNvPr>
            <p:cNvSpPr>
              <a:spLocks noChangeArrowheads="1"/>
            </p:cNvSpPr>
            <p:nvPr/>
          </p:nvSpPr>
          <p:spPr bwMode="auto">
            <a:xfrm>
              <a:off x="1940" y="1651"/>
              <a:ext cx="133"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8738" tIns="28575" rIns="58738" bIns="28575">
              <a:spAutoFit/>
            </a:bodyPr>
            <a:lstStyle>
              <a:lvl1pPr defTabSz="363538"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defTabSz="363538"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defTabSz="363538"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defTabSz="363538"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defTabSz="363538"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defTabSz="36353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36353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36353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36353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000" b="1">
                  <a:solidFill>
                    <a:schemeClr val="bg1"/>
                  </a:solidFill>
                  <a:latin typeface="Helvetica" panose="020B0604020202020204" pitchFamily="34" charset="0"/>
                </a:rPr>
                <a:t>A</a:t>
              </a:r>
            </a:p>
          </p:txBody>
        </p:sp>
        <p:sp>
          <p:nvSpPr>
            <p:cNvPr id="148497" name="Rectangle 24">
              <a:extLst>
                <a:ext uri="{FF2B5EF4-FFF2-40B4-BE49-F238E27FC236}">
                  <a16:creationId xmlns:a16="http://schemas.microsoft.com/office/drawing/2014/main" id="{D89F911C-E747-4B59-AAF3-83302185B173}"/>
                </a:ext>
              </a:extLst>
            </p:cNvPr>
            <p:cNvSpPr>
              <a:spLocks noChangeArrowheads="1"/>
            </p:cNvSpPr>
            <p:nvPr/>
          </p:nvSpPr>
          <p:spPr bwMode="auto">
            <a:xfrm>
              <a:off x="3699" y="1644"/>
              <a:ext cx="133"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8738" tIns="28575" rIns="58738" bIns="28575">
              <a:spAutoFit/>
            </a:bodyPr>
            <a:lstStyle>
              <a:lvl1pPr defTabSz="363538"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defTabSz="363538"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defTabSz="363538"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defTabSz="363538"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defTabSz="363538"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defTabSz="36353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36353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36353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36353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000" b="1">
                  <a:solidFill>
                    <a:schemeClr val="bg1"/>
                  </a:solidFill>
                  <a:latin typeface="Helvetica" panose="020B0604020202020204" pitchFamily="34" charset="0"/>
                </a:rPr>
                <a:t>B</a:t>
              </a:r>
            </a:p>
          </p:txBody>
        </p:sp>
        <p:sp>
          <p:nvSpPr>
            <p:cNvPr id="148498" name="Rectangle 25">
              <a:extLst>
                <a:ext uri="{FF2B5EF4-FFF2-40B4-BE49-F238E27FC236}">
                  <a16:creationId xmlns:a16="http://schemas.microsoft.com/office/drawing/2014/main" id="{59781081-AE44-4808-99C5-0AD6958C5F83}"/>
                </a:ext>
              </a:extLst>
            </p:cNvPr>
            <p:cNvSpPr>
              <a:spLocks noChangeArrowheads="1"/>
            </p:cNvSpPr>
            <p:nvPr/>
          </p:nvSpPr>
          <p:spPr bwMode="auto">
            <a:xfrm>
              <a:off x="682" y="1685"/>
              <a:ext cx="5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600" b="1">
                  <a:solidFill>
                    <a:srgbClr val="000000"/>
                  </a:solidFill>
                  <a:latin typeface="Helvetica" panose="020B0604020202020204" pitchFamily="34" charset="0"/>
                </a:rPr>
                <a:t>10.0.1.3</a:t>
              </a:r>
            </a:p>
          </p:txBody>
        </p:sp>
        <p:sp>
          <p:nvSpPr>
            <p:cNvPr id="148499" name="Rectangle 26">
              <a:extLst>
                <a:ext uri="{FF2B5EF4-FFF2-40B4-BE49-F238E27FC236}">
                  <a16:creationId xmlns:a16="http://schemas.microsoft.com/office/drawing/2014/main" id="{1C05BD7E-D35A-42CA-A960-7A8EA1F66C06}"/>
                </a:ext>
              </a:extLst>
            </p:cNvPr>
            <p:cNvSpPr>
              <a:spLocks noChangeArrowheads="1"/>
            </p:cNvSpPr>
            <p:nvPr/>
          </p:nvSpPr>
          <p:spPr bwMode="auto">
            <a:xfrm>
              <a:off x="4259" y="1685"/>
              <a:ext cx="5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600" b="1">
                  <a:solidFill>
                    <a:srgbClr val="000000"/>
                  </a:solidFill>
                  <a:latin typeface="Helvetica" panose="020B0604020202020204" pitchFamily="34" charset="0"/>
                </a:rPr>
                <a:t>10.0.2.3</a:t>
              </a:r>
            </a:p>
          </p:txBody>
        </p:sp>
        <p:grpSp>
          <p:nvGrpSpPr>
            <p:cNvPr id="148500" name="Group 27">
              <a:extLst>
                <a:ext uri="{FF2B5EF4-FFF2-40B4-BE49-F238E27FC236}">
                  <a16:creationId xmlns:a16="http://schemas.microsoft.com/office/drawing/2014/main" id="{8D2AE179-5EE7-4756-BA3D-776B95C45033}"/>
                </a:ext>
              </a:extLst>
            </p:cNvPr>
            <p:cNvGrpSpPr>
              <a:grpSpLocks/>
            </p:cNvGrpSpPr>
            <p:nvPr/>
          </p:nvGrpSpPr>
          <p:grpSpPr bwMode="auto">
            <a:xfrm>
              <a:off x="2495" y="1304"/>
              <a:ext cx="843" cy="531"/>
              <a:chOff x="2448" y="1121"/>
              <a:chExt cx="843" cy="511"/>
            </a:xfrm>
          </p:grpSpPr>
          <p:sp>
            <p:nvSpPr>
              <p:cNvPr id="148599" name="Freeform 28">
                <a:extLst>
                  <a:ext uri="{FF2B5EF4-FFF2-40B4-BE49-F238E27FC236}">
                    <a16:creationId xmlns:a16="http://schemas.microsoft.com/office/drawing/2014/main" id="{0BA8AF6B-A352-4894-822A-DD837D8A33ED}"/>
                  </a:ext>
                </a:extLst>
              </p:cNvPr>
              <p:cNvSpPr>
                <a:spLocks/>
              </p:cNvSpPr>
              <p:nvPr/>
            </p:nvSpPr>
            <p:spPr bwMode="auto">
              <a:xfrm>
                <a:off x="2691" y="1305"/>
                <a:ext cx="12" cy="18"/>
              </a:xfrm>
              <a:custGeom>
                <a:avLst/>
                <a:gdLst>
                  <a:gd name="T0" fmla="*/ 0 w 17"/>
                  <a:gd name="T1" fmla="*/ 0 h 25"/>
                  <a:gd name="T2" fmla="*/ 6 w 17"/>
                  <a:gd name="T3" fmla="*/ 0 h 25"/>
                  <a:gd name="T4" fmla="*/ 6 w 17"/>
                  <a:gd name="T5" fmla="*/ 9 h 25"/>
                  <a:gd name="T6" fmla="*/ 0 w 17"/>
                  <a:gd name="T7" fmla="*/ 9 h 25"/>
                  <a:gd name="T8" fmla="*/ 0 w 17"/>
                  <a:gd name="T9" fmla="*/ 0 h 25"/>
                  <a:gd name="T10" fmla="*/ 0 60000 65536"/>
                  <a:gd name="T11" fmla="*/ 0 60000 65536"/>
                  <a:gd name="T12" fmla="*/ 0 60000 65536"/>
                  <a:gd name="T13" fmla="*/ 0 60000 65536"/>
                  <a:gd name="T14" fmla="*/ 0 60000 65536"/>
                  <a:gd name="T15" fmla="*/ 0 w 17"/>
                  <a:gd name="T16" fmla="*/ 0 h 25"/>
                  <a:gd name="T17" fmla="*/ 17 w 17"/>
                  <a:gd name="T18" fmla="*/ 25 h 25"/>
                </a:gdLst>
                <a:ahLst/>
                <a:cxnLst>
                  <a:cxn ang="T10">
                    <a:pos x="T0" y="T1"/>
                  </a:cxn>
                  <a:cxn ang="T11">
                    <a:pos x="T2" y="T3"/>
                  </a:cxn>
                  <a:cxn ang="T12">
                    <a:pos x="T4" y="T5"/>
                  </a:cxn>
                  <a:cxn ang="T13">
                    <a:pos x="T6" y="T7"/>
                  </a:cxn>
                  <a:cxn ang="T14">
                    <a:pos x="T8" y="T9"/>
                  </a:cxn>
                </a:cxnLst>
                <a:rect l="T15" t="T16" r="T17" b="T18"/>
                <a:pathLst>
                  <a:path w="17" h="25">
                    <a:moveTo>
                      <a:pt x="0" y="0"/>
                    </a:moveTo>
                    <a:lnTo>
                      <a:pt x="16" y="0"/>
                    </a:lnTo>
                    <a:lnTo>
                      <a:pt x="16" y="24"/>
                    </a:lnTo>
                    <a:lnTo>
                      <a:pt x="0" y="24"/>
                    </a:lnTo>
                    <a:lnTo>
                      <a:pt x="0" y="0"/>
                    </a:lnTo>
                  </a:path>
                </a:pathLst>
              </a:custGeom>
              <a:solidFill>
                <a:srgbClr val="FF72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zh-CN" altLang="en-US"/>
              </a:p>
            </p:txBody>
          </p:sp>
          <p:sp>
            <p:nvSpPr>
              <p:cNvPr id="148600" name="Oval 29">
                <a:extLst>
                  <a:ext uri="{FF2B5EF4-FFF2-40B4-BE49-F238E27FC236}">
                    <a16:creationId xmlns:a16="http://schemas.microsoft.com/office/drawing/2014/main" id="{A0919408-F45B-48A2-8EB4-4AB686325D18}"/>
                  </a:ext>
                </a:extLst>
              </p:cNvPr>
              <p:cNvSpPr>
                <a:spLocks noChangeArrowheads="1"/>
              </p:cNvSpPr>
              <p:nvPr/>
            </p:nvSpPr>
            <p:spPr bwMode="auto">
              <a:xfrm>
                <a:off x="2750" y="1143"/>
                <a:ext cx="349" cy="19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8601" name="Oval 30">
                <a:extLst>
                  <a:ext uri="{FF2B5EF4-FFF2-40B4-BE49-F238E27FC236}">
                    <a16:creationId xmlns:a16="http://schemas.microsoft.com/office/drawing/2014/main" id="{7A178FA3-3234-4835-9B13-0714B757F0C0}"/>
                  </a:ext>
                </a:extLst>
              </p:cNvPr>
              <p:cNvSpPr>
                <a:spLocks noChangeArrowheads="1"/>
              </p:cNvSpPr>
              <p:nvPr/>
            </p:nvSpPr>
            <p:spPr bwMode="auto">
              <a:xfrm>
                <a:off x="2551" y="1195"/>
                <a:ext cx="261" cy="19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8602" name="Oval 31">
                <a:extLst>
                  <a:ext uri="{FF2B5EF4-FFF2-40B4-BE49-F238E27FC236}">
                    <a16:creationId xmlns:a16="http://schemas.microsoft.com/office/drawing/2014/main" id="{6CCBC6D1-76E2-47F3-BAEF-C4D8AB81261A}"/>
                  </a:ext>
                </a:extLst>
              </p:cNvPr>
              <p:cNvSpPr>
                <a:spLocks noChangeArrowheads="1"/>
              </p:cNvSpPr>
              <p:nvPr/>
            </p:nvSpPr>
            <p:spPr bwMode="auto">
              <a:xfrm>
                <a:off x="2462" y="1320"/>
                <a:ext cx="172" cy="15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8603" name="Oval 32">
                <a:extLst>
                  <a:ext uri="{FF2B5EF4-FFF2-40B4-BE49-F238E27FC236}">
                    <a16:creationId xmlns:a16="http://schemas.microsoft.com/office/drawing/2014/main" id="{B903B52A-134F-4BBA-A0D6-A5E1FAA6EA4A}"/>
                  </a:ext>
                </a:extLst>
              </p:cNvPr>
              <p:cNvSpPr>
                <a:spLocks noChangeArrowheads="1"/>
              </p:cNvSpPr>
              <p:nvPr/>
            </p:nvSpPr>
            <p:spPr bwMode="auto">
              <a:xfrm>
                <a:off x="2514" y="1401"/>
                <a:ext cx="267" cy="16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8604" name="Oval 33">
                <a:extLst>
                  <a:ext uri="{FF2B5EF4-FFF2-40B4-BE49-F238E27FC236}">
                    <a16:creationId xmlns:a16="http://schemas.microsoft.com/office/drawing/2014/main" id="{85BE2DF7-CE04-410A-8076-8AF29CB8CDD9}"/>
                  </a:ext>
                </a:extLst>
              </p:cNvPr>
              <p:cNvSpPr>
                <a:spLocks noChangeArrowheads="1"/>
              </p:cNvSpPr>
              <p:nvPr/>
            </p:nvSpPr>
            <p:spPr bwMode="auto">
              <a:xfrm>
                <a:off x="2721" y="1431"/>
                <a:ext cx="415" cy="20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8605" name="Oval 34">
                <a:extLst>
                  <a:ext uri="{FF2B5EF4-FFF2-40B4-BE49-F238E27FC236}">
                    <a16:creationId xmlns:a16="http://schemas.microsoft.com/office/drawing/2014/main" id="{4CB2D74B-302C-4ECE-9BCE-AF0E2EDDC4A0}"/>
                  </a:ext>
                </a:extLst>
              </p:cNvPr>
              <p:cNvSpPr>
                <a:spLocks noChangeArrowheads="1"/>
              </p:cNvSpPr>
              <p:nvPr/>
            </p:nvSpPr>
            <p:spPr bwMode="auto">
              <a:xfrm>
                <a:off x="2994" y="1202"/>
                <a:ext cx="253" cy="14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8606" name="Oval 35">
                <a:extLst>
                  <a:ext uri="{FF2B5EF4-FFF2-40B4-BE49-F238E27FC236}">
                    <a16:creationId xmlns:a16="http://schemas.microsoft.com/office/drawing/2014/main" id="{3DBBBDF9-0687-4434-938A-14DE41B8DE32}"/>
                  </a:ext>
                </a:extLst>
              </p:cNvPr>
              <p:cNvSpPr>
                <a:spLocks noChangeArrowheads="1"/>
              </p:cNvSpPr>
              <p:nvPr/>
            </p:nvSpPr>
            <p:spPr bwMode="auto">
              <a:xfrm>
                <a:off x="3038" y="1305"/>
                <a:ext cx="253" cy="1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8607" name="Oval 36">
                <a:extLst>
                  <a:ext uri="{FF2B5EF4-FFF2-40B4-BE49-F238E27FC236}">
                    <a16:creationId xmlns:a16="http://schemas.microsoft.com/office/drawing/2014/main" id="{CB175DC8-7D2D-4BE1-89AE-25AC9FA387ED}"/>
                  </a:ext>
                </a:extLst>
              </p:cNvPr>
              <p:cNvSpPr>
                <a:spLocks noChangeArrowheads="1"/>
              </p:cNvSpPr>
              <p:nvPr/>
            </p:nvSpPr>
            <p:spPr bwMode="auto">
              <a:xfrm>
                <a:off x="3016" y="1342"/>
                <a:ext cx="246" cy="25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8608" name="Oval 37">
                <a:extLst>
                  <a:ext uri="{FF2B5EF4-FFF2-40B4-BE49-F238E27FC236}">
                    <a16:creationId xmlns:a16="http://schemas.microsoft.com/office/drawing/2014/main" id="{A6C5F363-3317-4AF8-812E-0597D1D06979}"/>
                  </a:ext>
                </a:extLst>
              </p:cNvPr>
              <p:cNvSpPr>
                <a:spLocks noChangeArrowheads="1"/>
              </p:cNvSpPr>
              <p:nvPr/>
            </p:nvSpPr>
            <p:spPr bwMode="auto">
              <a:xfrm>
                <a:off x="2610" y="1261"/>
                <a:ext cx="534" cy="26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8609" name="Oval 38">
                <a:extLst>
                  <a:ext uri="{FF2B5EF4-FFF2-40B4-BE49-F238E27FC236}">
                    <a16:creationId xmlns:a16="http://schemas.microsoft.com/office/drawing/2014/main" id="{431C499F-8D85-4B15-B85B-F3BD97ADFCC8}"/>
                  </a:ext>
                </a:extLst>
              </p:cNvPr>
              <p:cNvSpPr>
                <a:spLocks noChangeArrowheads="1"/>
              </p:cNvSpPr>
              <p:nvPr/>
            </p:nvSpPr>
            <p:spPr bwMode="auto">
              <a:xfrm>
                <a:off x="2743" y="1121"/>
                <a:ext cx="341" cy="194"/>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8610" name="Oval 39">
                <a:extLst>
                  <a:ext uri="{FF2B5EF4-FFF2-40B4-BE49-F238E27FC236}">
                    <a16:creationId xmlns:a16="http://schemas.microsoft.com/office/drawing/2014/main" id="{3BCF3343-0F9B-4F37-90EC-F3A6E22B4CCC}"/>
                  </a:ext>
                </a:extLst>
              </p:cNvPr>
              <p:cNvSpPr>
                <a:spLocks noChangeArrowheads="1"/>
              </p:cNvSpPr>
              <p:nvPr/>
            </p:nvSpPr>
            <p:spPr bwMode="auto">
              <a:xfrm>
                <a:off x="2536" y="1180"/>
                <a:ext cx="260" cy="194"/>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8611" name="Oval 40">
                <a:extLst>
                  <a:ext uri="{FF2B5EF4-FFF2-40B4-BE49-F238E27FC236}">
                    <a16:creationId xmlns:a16="http://schemas.microsoft.com/office/drawing/2014/main" id="{628F959A-B6C4-422A-AD14-C095D947240D}"/>
                  </a:ext>
                </a:extLst>
              </p:cNvPr>
              <p:cNvSpPr>
                <a:spLocks noChangeArrowheads="1"/>
              </p:cNvSpPr>
              <p:nvPr/>
            </p:nvSpPr>
            <p:spPr bwMode="auto">
              <a:xfrm>
                <a:off x="2448" y="1305"/>
                <a:ext cx="172" cy="158"/>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8612" name="Oval 41">
                <a:extLst>
                  <a:ext uri="{FF2B5EF4-FFF2-40B4-BE49-F238E27FC236}">
                    <a16:creationId xmlns:a16="http://schemas.microsoft.com/office/drawing/2014/main" id="{928EC3F6-6AF8-4AC3-A786-CE3B2F081D93}"/>
                  </a:ext>
                </a:extLst>
              </p:cNvPr>
              <p:cNvSpPr>
                <a:spLocks noChangeArrowheads="1"/>
              </p:cNvSpPr>
              <p:nvPr/>
            </p:nvSpPr>
            <p:spPr bwMode="auto">
              <a:xfrm>
                <a:off x="2507" y="1387"/>
                <a:ext cx="268" cy="164"/>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8613" name="Oval 42">
                <a:extLst>
                  <a:ext uri="{FF2B5EF4-FFF2-40B4-BE49-F238E27FC236}">
                    <a16:creationId xmlns:a16="http://schemas.microsoft.com/office/drawing/2014/main" id="{92E27011-BD89-4BD0-856A-FB81D6E9E9C9}"/>
                  </a:ext>
                </a:extLst>
              </p:cNvPr>
              <p:cNvSpPr>
                <a:spLocks noChangeArrowheads="1"/>
              </p:cNvSpPr>
              <p:nvPr/>
            </p:nvSpPr>
            <p:spPr bwMode="auto">
              <a:xfrm>
                <a:off x="2706" y="1416"/>
                <a:ext cx="408" cy="201"/>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8614" name="Oval 43">
                <a:extLst>
                  <a:ext uri="{FF2B5EF4-FFF2-40B4-BE49-F238E27FC236}">
                    <a16:creationId xmlns:a16="http://schemas.microsoft.com/office/drawing/2014/main" id="{4F6715E3-431F-4414-83FB-F68F1FDD4C09}"/>
                  </a:ext>
                </a:extLst>
              </p:cNvPr>
              <p:cNvSpPr>
                <a:spLocks noChangeArrowheads="1"/>
              </p:cNvSpPr>
              <p:nvPr/>
            </p:nvSpPr>
            <p:spPr bwMode="auto">
              <a:xfrm>
                <a:off x="2979" y="1187"/>
                <a:ext cx="253" cy="150"/>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8615" name="Oval 44">
                <a:extLst>
                  <a:ext uri="{FF2B5EF4-FFF2-40B4-BE49-F238E27FC236}">
                    <a16:creationId xmlns:a16="http://schemas.microsoft.com/office/drawing/2014/main" id="{16A08CC9-0DED-421B-AA76-4356FAC00C88}"/>
                  </a:ext>
                </a:extLst>
              </p:cNvPr>
              <p:cNvSpPr>
                <a:spLocks noChangeArrowheads="1"/>
              </p:cNvSpPr>
              <p:nvPr/>
            </p:nvSpPr>
            <p:spPr bwMode="auto">
              <a:xfrm>
                <a:off x="3016" y="1298"/>
                <a:ext cx="260" cy="142"/>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8616" name="Oval 45">
                <a:extLst>
                  <a:ext uri="{FF2B5EF4-FFF2-40B4-BE49-F238E27FC236}">
                    <a16:creationId xmlns:a16="http://schemas.microsoft.com/office/drawing/2014/main" id="{2395723E-6558-44FE-9FAD-F71CB13B80BA}"/>
                  </a:ext>
                </a:extLst>
              </p:cNvPr>
              <p:cNvSpPr>
                <a:spLocks noChangeArrowheads="1"/>
              </p:cNvSpPr>
              <p:nvPr/>
            </p:nvSpPr>
            <p:spPr bwMode="auto">
              <a:xfrm>
                <a:off x="2994" y="1327"/>
                <a:ext cx="253" cy="253"/>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8617" name="Oval 46">
                <a:extLst>
                  <a:ext uri="{FF2B5EF4-FFF2-40B4-BE49-F238E27FC236}">
                    <a16:creationId xmlns:a16="http://schemas.microsoft.com/office/drawing/2014/main" id="{F291DC6B-7C6A-4DB2-AF2A-A3C405FB51EB}"/>
                  </a:ext>
                </a:extLst>
              </p:cNvPr>
              <p:cNvSpPr>
                <a:spLocks noChangeArrowheads="1"/>
              </p:cNvSpPr>
              <p:nvPr/>
            </p:nvSpPr>
            <p:spPr bwMode="auto">
              <a:xfrm>
                <a:off x="2602" y="1247"/>
                <a:ext cx="534" cy="252"/>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8618" name="Rectangle 47">
                <a:extLst>
                  <a:ext uri="{FF2B5EF4-FFF2-40B4-BE49-F238E27FC236}">
                    <a16:creationId xmlns:a16="http://schemas.microsoft.com/office/drawing/2014/main" id="{C631522C-E168-4E13-8E9A-20E68B9E8A7F}"/>
                  </a:ext>
                </a:extLst>
              </p:cNvPr>
              <p:cNvSpPr>
                <a:spLocks noChangeArrowheads="1"/>
              </p:cNvSpPr>
              <p:nvPr/>
            </p:nvSpPr>
            <p:spPr bwMode="auto">
              <a:xfrm>
                <a:off x="2544" y="1247"/>
                <a:ext cx="644"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b="1">
                    <a:solidFill>
                      <a:srgbClr val="000000"/>
                    </a:solidFill>
                    <a:latin typeface="Helvetica" panose="020B0604020202020204" pitchFamily="34" charset="0"/>
                  </a:rPr>
                  <a:t>Internet</a:t>
                </a:r>
                <a:endParaRPr lang="en-US" altLang="zh-CN" sz="2000" b="1">
                  <a:solidFill>
                    <a:srgbClr val="000000"/>
                  </a:solidFill>
                  <a:latin typeface="Helvetica" panose="020B0604020202020204" pitchFamily="34" charset="0"/>
                </a:endParaRPr>
              </a:p>
            </p:txBody>
          </p:sp>
        </p:grpSp>
        <p:sp>
          <p:nvSpPr>
            <p:cNvPr id="148501" name="Rectangle 48">
              <a:extLst>
                <a:ext uri="{FF2B5EF4-FFF2-40B4-BE49-F238E27FC236}">
                  <a16:creationId xmlns:a16="http://schemas.microsoft.com/office/drawing/2014/main" id="{65EED78E-E6A1-40E0-AC1D-F303E8A4D99D}"/>
                </a:ext>
              </a:extLst>
            </p:cNvPr>
            <p:cNvSpPr>
              <a:spLocks noChangeArrowheads="1"/>
            </p:cNvSpPr>
            <p:nvPr/>
          </p:nvSpPr>
          <p:spPr bwMode="auto">
            <a:xfrm>
              <a:off x="1689" y="1310"/>
              <a:ext cx="62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nchor="ct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600" b="1" dirty="0">
                  <a:solidFill>
                    <a:srgbClr val="000000"/>
                  </a:solidFill>
                  <a:latin typeface="Helvetica" panose="020B0604020202020204" pitchFamily="34" charset="0"/>
                </a:rPr>
                <a:t>RouterA</a:t>
              </a:r>
            </a:p>
          </p:txBody>
        </p:sp>
        <p:sp>
          <p:nvSpPr>
            <p:cNvPr id="148502" name="Rectangle 49">
              <a:extLst>
                <a:ext uri="{FF2B5EF4-FFF2-40B4-BE49-F238E27FC236}">
                  <a16:creationId xmlns:a16="http://schemas.microsoft.com/office/drawing/2014/main" id="{3EC1A051-BE38-4C6E-A385-F9D46A44715F}"/>
                </a:ext>
              </a:extLst>
            </p:cNvPr>
            <p:cNvSpPr>
              <a:spLocks noChangeArrowheads="1"/>
            </p:cNvSpPr>
            <p:nvPr/>
          </p:nvSpPr>
          <p:spPr bwMode="auto">
            <a:xfrm>
              <a:off x="3468" y="1306"/>
              <a:ext cx="62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nchor="ct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600" b="1">
                  <a:solidFill>
                    <a:srgbClr val="000000"/>
                  </a:solidFill>
                  <a:latin typeface="Helvetica" panose="020B0604020202020204" pitchFamily="34" charset="0"/>
                </a:rPr>
                <a:t>RouterB</a:t>
              </a:r>
            </a:p>
          </p:txBody>
        </p:sp>
        <p:grpSp>
          <p:nvGrpSpPr>
            <p:cNvPr id="148503" name="Group 50">
              <a:extLst>
                <a:ext uri="{FF2B5EF4-FFF2-40B4-BE49-F238E27FC236}">
                  <a16:creationId xmlns:a16="http://schemas.microsoft.com/office/drawing/2014/main" id="{CD8D8F4C-9928-44DD-B408-EDCB86EDF166}"/>
                </a:ext>
              </a:extLst>
            </p:cNvPr>
            <p:cNvGrpSpPr>
              <a:grpSpLocks/>
            </p:cNvGrpSpPr>
            <p:nvPr/>
          </p:nvGrpSpPr>
          <p:grpSpPr bwMode="auto">
            <a:xfrm>
              <a:off x="844" y="1239"/>
              <a:ext cx="475" cy="430"/>
              <a:chOff x="844" y="950"/>
              <a:chExt cx="475" cy="430"/>
            </a:xfrm>
          </p:grpSpPr>
          <p:sp>
            <p:nvSpPr>
              <p:cNvPr id="148578" name="Rectangle 51">
                <a:extLst>
                  <a:ext uri="{FF2B5EF4-FFF2-40B4-BE49-F238E27FC236}">
                    <a16:creationId xmlns:a16="http://schemas.microsoft.com/office/drawing/2014/main" id="{061ABC09-E57F-44BD-8B31-89EB8AFE246C}"/>
                  </a:ext>
                </a:extLst>
              </p:cNvPr>
              <p:cNvSpPr>
                <a:spLocks noChangeArrowheads="1"/>
              </p:cNvSpPr>
              <p:nvPr/>
            </p:nvSpPr>
            <p:spPr bwMode="auto">
              <a:xfrm>
                <a:off x="844" y="1239"/>
                <a:ext cx="430" cy="79"/>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8579" name="Rectangle 52">
                <a:extLst>
                  <a:ext uri="{FF2B5EF4-FFF2-40B4-BE49-F238E27FC236}">
                    <a16:creationId xmlns:a16="http://schemas.microsoft.com/office/drawing/2014/main" id="{A9BD9E6C-1C4A-4E1F-A603-7630D9515802}"/>
                  </a:ext>
                </a:extLst>
              </p:cNvPr>
              <p:cNvSpPr>
                <a:spLocks noChangeArrowheads="1"/>
              </p:cNvSpPr>
              <p:nvPr/>
            </p:nvSpPr>
            <p:spPr bwMode="auto">
              <a:xfrm>
                <a:off x="845" y="1240"/>
                <a:ext cx="428" cy="77"/>
              </a:xfrm>
              <a:prstGeom prst="rect">
                <a:avLst/>
              </a:prstGeom>
              <a:solidFill>
                <a:srgbClr val="B7B79D"/>
              </a:solidFill>
              <a:ln w="3175">
                <a:solidFill>
                  <a:srgbClr val="494936"/>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8580" name="Freeform 53">
                <a:extLst>
                  <a:ext uri="{FF2B5EF4-FFF2-40B4-BE49-F238E27FC236}">
                    <a16:creationId xmlns:a16="http://schemas.microsoft.com/office/drawing/2014/main" id="{E7B0914D-D326-4ECA-ABEA-B3516A5A2CAE}"/>
                  </a:ext>
                </a:extLst>
              </p:cNvPr>
              <p:cNvSpPr>
                <a:spLocks/>
              </p:cNvSpPr>
              <p:nvPr/>
            </p:nvSpPr>
            <p:spPr bwMode="auto">
              <a:xfrm>
                <a:off x="844" y="1195"/>
                <a:ext cx="475" cy="44"/>
              </a:xfrm>
              <a:custGeom>
                <a:avLst/>
                <a:gdLst>
                  <a:gd name="T0" fmla="*/ 0 w 475"/>
                  <a:gd name="T1" fmla="*/ 44 h 44"/>
                  <a:gd name="T2" fmla="*/ 46 w 475"/>
                  <a:gd name="T3" fmla="*/ 0 h 44"/>
                  <a:gd name="T4" fmla="*/ 475 w 475"/>
                  <a:gd name="T5" fmla="*/ 0 h 44"/>
                  <a:gd name="T6" fmla="*/ 430 w 475"/>
                  <a:gd name="T7" fmla="*/ 44 h 44"/>
                  <a:gd name="T8" fmla="*/ 0 w 475"/>
                  <a:gd name="T9" fmla="*/ 44 h 44"/>
                  <a:gd name="T10" fmla="*/ 0 60000 65536"/>
                  <a:gd name="T11" fmla="*/ 0 60000 65536"/>
                  <a:gd name="T12" fmla="*/ 0 60000 65536"/>
                  <a:gd name="T13" fmla="*/ 0 60000 65536"/>
                  <a:gd name="T14" fmla="*/ 0 60000 65536"/>
                  <a:gd name="T15" fmla="*/ 0 w 475"/>
                  <a:gd name="T16" fmla="*/ 0 h 44"/>
                  <a:gd name="T17" fmla="*/ 475 w 475"/>
                  <a:gd name="T18" fmla="*/ 44 h 44"/>
                </a:gdLst>
                <a:ahLst/>
                <a:cxnLst>
                  <a:cxn ang="T10">
                    <a:pos x="T0" y="T1"/>
                  </a:cxn>
                  <a:cxn ang="T11">
                    <a:pos x="T2" y="T3"/>
                  </a:cxn>
                  <a:cxn ang="T12">
                    <a:pos x="T4" y="T5"/>
                  </a:cxn>
                  <a:cxn ang="T13">
                    <a:pos x="T6" y="T7"/>
                  </a:cxn>
                  <a:cxn ang="T14">
                    <a:pos x="T8" y="T9"/>
                  </a:cxn>
                </a:cxnLst>
                <a:rect l="T15" t="T16" r="T17" b="T18"/>
                <a:pathLst>
                  <a:path w="475" h="44">
                    <a:moveTo>
                      <a:pt x="0" y="44"/>
                    </a:moveTo>
                    <a:lnTo>
                      <a:pt x="46" y="0"/>
                    </a:lnTo>
                    <a:lnTo>
                      <a:pt x="475" y="0"/>
                    </a:lnTo>
                    <a:lnTo>
                      <a:pt x="430" y="44"/>
                    </a:lnTo>
                    <a:lnTo>
                      <a:pt x="0" y="4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81" name="Freeform 54">
                <a:extLst>
                  <a:ext uri="{FF2B5EF4-FFF2-40B4-BE49-F238E27FC236}">
                    <a16:creationId xmlns:a16="http://schemas.microsoft.com/office/drawing/2014/main" id="{DDE1212B-9E85-413E-BFB8-5A321B6C8726}"/>
                  </a:ext>
                </a:extLst>
              </p:cNvPr>
              <p:cNvSpPr>
                <a:spLocks/>
              </p:cNvSpPr>
              <p:nvPr/>
            </p:nvSpPr>
            <p:spPr bwMode="auto">
              <a:xfrm>
                <a:off x="844" y="1195"/>
                <a:ext cx="475" cy="44"/>
              </a:xfrm>
              <a:custGeom>
                <a:avLst/>
                <a:gdLst>
                  <a:gd name="T0" fmla="*/ 0 w 475"/>
                  <a:gd name="T1" fmla="*/ 44 h 44"/>
                  <a:gd name="T2" fmla="*/ 46 w 475"/>
                  <a:gd name="T3" fmla="*/ 0 h 44"/>
                  <a:gd name="T4" fmla="*/ 475 w 475"/>
                  <a:gd name="T5" fmla="*/ 0 h 44"/>
                  <a:gd name="T6" fmla="*/ 430 w 475"/>
                  <a:gd name="T7" fmla="*/ 44 h 44"/>
                  <a:gd name="T8" fmla="*/ 0 w 475"/>
                  <a:gd name="T9" fmla="*/ 44 h 44"/>
                  <a:gd name="T10" fmla="*/ 0 60000 65536"/>
                  <a:gd name="T11" fmla="*/ 0 60000 65536"/>
                  <a:gd name="T12" fmla="*/ 0 60000 65536"/>
                  <a:gd name="T13" fmla="*/ 0 60000 65536"/>
                  <a:gd name="T14" fmla="*/ 0 60000 65536"/>
                  <a:gd name="T15" fmla="*/ 0 w 475"/>
                  <a:gd name="T16" fmla="*/ 0 h 44"/>
                  <a:gd name="T17" fmla="*/ 475 w 475"/>
                  <a:gd name="T18" fmla="*/ 44 h 44"/>
                </a:gdLst>
                <a:ahLst/>
                <a:cxnLst>
                  <a:cxn ang="T10">
                    <a:pos x="T0" y="T1"/>
                  </a:cxn>
                  <a:cxn ang="T11">
                    <a:pos x="T2" y="T3"/>
                  </a:cxn>
                  <a:cxn ang="T12">
                    <a:pos x="T4" y="T5"/>
                  </a:cxn>
                  <a:cxn ang="T13">
                    <a:pos x="T6" y="T7"/>
                  </a:cxn>
                  <a:cxn ang="T14">
                    <a:pos x="T8" y="T9"/>
                  </a:cxn>
                </a:cxnLst>
                <a:rect l="T15" t="T16" r="T17" b="T18"/>
                <a:pathLst>
                  <a:path w="475" h="44">
                    <a:moveTo>
                      <a:pt x="0" y="44"/>
                    </a:moveTo>
                    <a:lnTo>
                      <a:pt x="46" y="0"/>
                    </a:lnTo>
                    <a:lnTo>
                      <a:pt x="475" y="0"/>
                    </a:lnTo>
                    <a:lnTo>
                      <a:pt x="430" y="44"/>
                    </a:lnTo>
                    <a:lnTo>
                      <a:pt x="0" y="44"/>
                    </a:lnTo>
                    <a:close/>
                  </a:path>
                </a:pathLst>
              </a:custGeom>
              <a:solidFill>
                <a:srgbClr val="C9C9B6"/>
              </a:solidFill>
              <a:ln w="3175">
                <a:solidFill>
                  <a:srgbClr val="494936"/>
                </a:solidFill>
                <a:round/>
                <a:headEnd/>
                <a:tailEnd/>
              </a:ln>
            </p:spPr>
            <p:txBody>
              <a:bodyPr/>
              <a:lstStyle/>
              <a:p>
                <a:endParaRPr lang="zh-CN" altLang="en-US"/>
              </a:p>
            </p:txBody>
          </p:sp>
          <p:sp>
            <p:nvSpPr>
              <p:cNvPr id="148582" name="Line 55">
                <a:extLst>
                  <a:ext uri="{FF2B5EF4-FFF2-40B4-BE49-F238E27FC236}">
                    <a16:creationId xmlns:a16="http://schemas.microsoft.com/office/drawing/2014/main" id="{4E24C618-E93B-4D89-8210-E9A1A1365CCB}"/>
                  </a:ext>
                </a:extLst>
              </p:cNvPr>
              <p:cNvSpPr>
                <a:spLocks noChangeShapeType="1"/>
              </p:cNvSpPr>
              <p:nvPr/>
            </p:nvSpPr>
            <p:spPr bwMode="auto">
              <a:xfrm flipH="1">
                <a:off x="1147" y="1275"/>
                <a:ext cx="103"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583" name="Freeform 56">
                <a:extLst>
                  <a:ext uri="{FF2B5EF4-FFF2-40B4-BE49-F238E27FC236}">
                    <a16:creationId xmlns:a16="http://schemas.microsoft.com/office/drawing/2014/main" id="{372B03D8-75DE-42D6-B826-B37980894CB0}"/>
                  </a:ext>
                </a:extLst>
              </p:cNvPr>
              <p:cNvSpPr>
                <a:spLocks/>
              </p:cNvSpPr>
              <p:nvPr/>
            </p:nvSpPr>
            <p:spPr bwMode="auto">
              <a:xfrm>
                <a:off x="1274" y="1195"/>
                <a:ext cx="45" cy="123"/>
              </a:xfrm>
              <a:custGeom>
                <a:avLst/>
                <a:gdLst>
                  <a:gd name="T0" fmla="*/ 0 w 45"/>
                  <a:gd name="T1" fmla="*/ 123 h 123"/>
                  <a:gd name="T2" fmla="*/ 45 w 45"/>
                  <a:gd name="T3" fmla="*/ 77 h 123"/>
                  <a:gd name="T4" fmla="*/ 45 w 45"/>
                  <a:gd name="T5" fmla="*/ 0 h 123"/>
                  <a:gd name="T6" fmla="*/ 0 w 45"/>
                  <a:gd name="T7" fmla="*/ 44 h 123"/>
                  <a:gd name="T8" fmla="*/ 0 w 45"/>
                  <a:gd name="T9" fmla="*/ 123 h 123"/>
                  <a:gd name="T10" fmla="*/ 0 60000 65536"/>
                  <a:gd name="T11" fmla="*/ 0 60000 65536"/>
                  <a:gd name="T12" fmla="*/ 0 60000 65536"/>
                  <a:gd name="T13" fmla="*/ 0 60000 65536"/>
                  <a:gd name="T14" fmla="*/ 0 60000 65536"/>
                  <a:gd name="T15" fmla="*/ 0 w 45"/>
                  <a:gd name="T16" fmla="*/ 0 h 123"/>
                  <a:gd name="T17" fmla="*/ 45 w 45"/>
                  <a:gd name="T18" fmla="*/ 123 h 123"/>
                </a:gdLst>
                <a:ahLst/>
                <a:cxnLst>
                  <a:cxn ang="T10">
                    <a:pos x="T0" y="T1"/>
                  </a:cxn>
                  <a:cxn ang="T11">
                    <a:pos x="T2" y="T3"/>
                  </a:cxn>
                  <a:cxn ang="T12">
                    <a:pos x="T4" y="T5"/>
                  </a:cxn>
                  <a:cxn ang="T13">
                    <a:pos x="T6" y="T7"/>
                  </a:cxn>
                  <a:cxn ang="T14">
                    <a:pos x="T8" y="T9"/>
                  </a:cxn>
                </a:cxnLst>
                <a:rect l="T15" t="T16" r="T17" b="T18"/>
                <a:pathLst>
                  <a:path w="45" h="123">
                    <a:moveTo>
                      <a:pt x="0" y="123"/>
                    </a:moveTo>
                    <a:lnTo>
                      <a:pt x="45" y="77"/>
                    </a:lnTo>
                    <a:lnTo>
                      <a:pt x="45" y="0"/>
                    </a:lnTo>
                    <a:lnTo>
                      <a:pt x="0" y="44"/>
                    </a:lnTo>
                    <a:lnTo>
                      <a:pt x="0" y="123"/>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84" name="Freeform 57">
                <a:extLst>
                  <a:ext uri="{FF2B5EF4-FFF2-40B4-BE49-F238E27FC236}">
                    <a16:creationId xmlns:a16="http://schemas.microsoft.com/office/drawing/2014/main" id="{5CA803E1-F883-4CD8-8DF3-39686CEE4130}"/>
                  </a:ext>
                </a:extLst>
              </p:cNvPr>
              <p:cNvSpPr>
                <a:spLocks/>
              </p:cNvSpPr>
              <p:nvPr/>
            </p:nvSpPr>
            <p:spPr bwMode="auto">
              <a:xfrm>
                <a:off x="1274" y="1195"/>
                <a:ext cx="45" cy="123"/>
              </a:xfrm>
              <a:custGeom>
                <a:avLst/>
                <a:gdLst>
                  <a:gd name="T0" fmla="*/ 0 w 45"/>
                  <a:gd name="T1" fmla="*/ 123 h 123"/>
                  <a:gd name="T2" fmla="*/ 45 w 45"/>
                  <a:gd name="T3" fmla="*/ 77 h 123"/>
                  <a:gd name="T4" fmla="*/ 45 w 45"/>
                  <a:gd name="T5" fmla="*/ 0 h 123"/>
                  <a:gd name="T6" fmla="*/ 0 w 45"/>
                  <a:gd name="T7" fmla="*/ 44 h 123"/>
                  <a:gd name="T8" fmla="*/ 0 w 45"/>
                  <a:gd name="T9" fmla="*/ 123 h 123"/>
                  <a:gd name="T10" fmla="*/ 0 60000 65536"/>
                  <a:gd name="T11" fmla="*/ 0 60000 65536"/>
                  <a:gd name="T12" fmla="*/ 0 60000 65536"/>
                  <a:gd name="T13" fmla="*/ 0 60000 65536"/>
                  <a:gd name="T14" fmla="*/ 0 60000 65536"/>
                  <a:gd name="T15" fmla="*/ 0 w 45"/>
                  <a:gd name="T16" fmla="*/ 0 h 123"/>
                  <a:gd name="T17" fmla="*/ 45 w 45"/>
                  <a:gd name="T18" fmla="*/ 123 h 123"/>
                </a:gdLst>
                <a:ahLst/>
                <a:cxnLst>
                  <a:cxn ang="T10">
                    <a:pos x="T0" y="T1"/>
                  </a:cxn>
                  <a:cxn ang="T11">
                    <a:pos x="T2" y="T3"/>
                  </a:cxn>
                  <a:cxn ang="T12">
                    <a:pos x="T4" y="T5"/>
                  </a:cxn>
                  <a:cxn ang="T13">
                    <a:pos x="T6" y="T7"/>
                  </a:cxn>
                  <a:cxn ang="T14">
                    <a:pos x="T8" y="T9"/>
                  </a:cxn>
                </a:cxnLst>
                <a:rect l="T15" t="T16" r="T17" b="T18"/>
                <a:pathLst>
                  <a:path w="45" h="123">
                    <a:moveTo>
                      <a:pt x="0" y="123"/>
                    </a:moveTo>
                    <a:lnTo>
                      <a:pt x="45" y="77"/>
                    </a:lnTo>
                    <a:lnTo>
                      <a:pt x="45" y="0"/>
                    </a:lnTo>
                    <a:lnTo>
                      <a:pt x="0" y="44"/>
                    </a:lnTo>
                    <a:lnTo>
                      <a:pt x="0" y="123"/>
                    </a:lnTo>
                    <a:close/>
                  </a:path>
                </a:pathLst>
              </a:custGeom>
              <a:solidFill>
                <a:srgbClr val="7A7A5A"/>
              </a:solidFill>
              <a:ln w="3175">
                <a:solidFill>
                  <a:srgbClr val="494936"/>
                </a:solidFill>
                <a:round/>
                <a:headEnd/>
                <a:tailEnd/>
              </a:ln>
            </p:spPr>
            <p:txBody>
              <a:bodyPr/>
              <a:lstStyle/>
              <a:p>
                <a:endParaRPr lang="zh-CN" altLang="en-US"/>
              </a:p>
            </p:txBody>
          </p:sp>
          <p:sp>
            <p:nvSpPr>
              <p:cNvPr id="148585" name="Freeform 58">
                <a:extLst>
                  <a:ext uri="{FF2B5EF4-FFF2-40B4-BE49-F238E27FC236}">
                    <a16:creationId xmlns:a16="http://schemas.microsoft.com/office/drawing/2014/main" id="{15E695EB-454B-4425-9140-79D835B94F6D}"/>
                  </a:ext>
                </a:extLst>
              </p:cNvPr>
              <p:cNvSpPr>
                <a:spLocks/>
              </p:cNvSpPr>
              <p:nvPr/>
            </p:nvSpPr>
            <p:spPr bwMode="auto">
              <a:xfrm>
                <a:off x="847" y="1308"/>
                <a:ext cx="379" cy="60"/>
              </a:xfrm>
              <a:custGeom>
                <a:avLst/>
                <a:gdLst>
                  <a:gd name="T0" fmla="*/ 0 w 379"/>
                  <a:gd name="T1" fmla="*/ 60 h 60"/>
                  <a:gd name="T2" fmla="*/ 48 w 379"/>
                  <a:gd name="T3" fmla="*/ 0 h 60"/>
                  <a:gd name="T4" fmla="*/ 379 w 379"/>
                  <a:gd name="T5" fmla="*/ 0 h 60"/>
                  <a:gd name="T6" fmla="*/ 331 w 379"/>
                  <a:gd name="T7" fmla="*/ 60 h 60"/>
                  <a:gd name="T8" fmla="*/ 0 w 379"/>
                  <a:gd name="T9" fmla="*/ 60 h 60"/>
                  <a:gd name="T10" fmla="*/ 0 60000 65536"/>
                  <a:gd name="T11" fmla="*/ 0 60000 65536"/>
                  <a:gd name="T12" fmla="*/ 0 60000 65536"/>
                  <a:gd name="T13" fmla="*/ 0 60000 65536"/>
                  <a:gd name="T14" fmla="*/ 0 60000 65536"/>
                  <a:gd name="T15" fmla="*/ 0 w 379"/>
                  <a:gd name="T16" fmla="*/ 0 h 60"/>
                  <a:gd name="T17" fmla="*/ 379 w 379"/>
                  <a:gd name="T18" fmla="*/ 60 h 60"/>
                </a:gdLst>
                <a:ahLst/>
                <a:cxnLst>
                  <a:cxn ang="T10">
                    <a:pos x="T0" y="T1"/>
                  </a:cxn>
                  <a:cxn ang="T11">
                    <a:pos x="T2" y="T3"/>
                  </a:cxn>
                  <a:cxn ang="T12">
                    <a:pos x="T4" y="T5"/>
                  </a:cxn>
                  <a:cxn ang="T13">
                    <a:pos x="T6" y="T7"/>
                  </a:cxn>
                  <a:cxn ang="T14">
                    <a:pos x="T8" y="T9"/>
                  </a:cxn>
                </a:cxnLst>
                <a:rect l="T15" t="T16" r="T17" b="T18"/>
                <a:pathLst>
                  <a:path w="379" h="60">
                    <a:moveTo>
                      <a:pt x="0" y="60"/>
                    </a:moveTo>
                    <a:lnTo>
                      <a:pt x="48" y="0"/>
                    </a:lnTo>
                    <a:lnTo>
                      <a:pt x="379" y="0"/>
                    </a:lnTo>
                    <a:lnTo>
                      <a:pt x="331" y="60"/>
                    </a:lnTo>
                    <a:lnTo>
                      <a:pt x="0" y="60"/>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86" name="Freeform 59">
                <a:extLst>
                  <a:ext uri="{FF2B5EF4-FFF2-40B4-BE49-F238E27FC236}">
                    <a16:creationId xmlns:a16="http://schemas.microsoft.com/office/drawing/2014/main" id="{B7EC5EC5-B456-4372-A184-30161BBC5C88}"/>
                  </a:ext>
                </a:extLst>
              </p:cNvPr>
              <p:cNvSpPr>
                <a:spLocks/>
              </p:cNvSpPr>
              <p:nvPr/>
            </p:nvSpPr>
            <p:spPr bwMode="auto">
              <a:xfrm>
                <a:off x="847" y="1308"/>
                <a:ext cx="379" cy="60"/>
              </a:xfrm>
              <a:custGeom>
                <a:avLst/>
                <a:gdLst>
                  <a:gd name="T0" fmla="*/ 0 w 379"/>
                  <a:gd name="T1" fmla="*/ 60 h 60"/>
                  <a:gd name="T2" fmla="*/ 48 w 379"/>
                  <a:gd name="T3" fmla="*/ 0 h 60"/>
                  <a:gd name="T4" fmla="*/ 379 w 379"/>
                  <a:gd name="T5" fmla="*/ 0 h 60"/>
                  <a:gd name="T6" fmla="*/ 331 w 379"/>
                  <a:gd name="T7" fmla="*/ 60 h 60"/>
                  <a:gd name="T8" fmla="*/ 0 w 379"/>
                  <a:gd name="T9" fmla="*/ 60 h 60"/>
                  <a:gd name="T10" fmla="*/ 0 60000 65536"/>
                  <a:gd name="T11" fmla="*/ 0 60000 65536"/>
                  <a:gd name="T12" fmla="*/ 0 60000 65536"/>
                  <a:gd name="T13" fmla="*/ 0 60000 65536"/>
                  <a:gd name="T14" fmla="*/ 0 60000 65536"/>
                  <a:gd name="T15" fmla="*/ 0 w 379"/>
                  <a:gd name="T16" fmla="*/ 0 h 60"/>
                  <a:gd name="T17" fmla="*/ 379 w 379"/>
                  <a:gd name="T18" fmla="*/ 60 h 60"/>
                </a:gdLst>
                <a:ahLst/>
                <a:cxnLst>
                  <a:cxn ang="T10">
                    <a:pos x="T0" y="T1"/>
                  </a:cxn>
                  <a:cxn ang="T11">
                    <a:pos x="T2" y="T3"/>
                  </a:cxn>
                  <a:cxn ang="T12">
                    <a:pos x="T4" y="T5"/>
                  </a:cxn>
                  <a:cxn ang="T13">
                    <a:pos x="T6" y="T7"/>
                  </a:cxn>
                  <a:cxn ang="T14">
                    <a:pos x="T8" y="T9"/>
                  </a:cxn>
                </a:cxnLst>
                <a:rect l="T15" t="T16" r="T17" b="T18"/>
                <a:pathLst>
                  <a:path w="379" h="60">
                    <a:moveTo>
                      <a:pt x="0" y="60"/>
                    </a:moveTo>
                    <a:lnTo>
                      <a:pt x="48" y="0"/>
                    </a:lnTo>
                    <a:lnTo>
                      <a:pt x="379" y="0"/>
                    </a:lnTo>
                    <a:lnTo>
                      <a:pt x="331" y="60"/>
                    </a:lnTo>
                    <a:lnTo>
                      <a:pt x="0" y="60"/>
                    </a:lnTo>
                    <a:close/>
                  </a:path>
                </a:pathLst>
              </a:custGeom>
              <a:solidFill>
                <a:srgbClr val="C9C9B6"/>
              </a:solidFill>
              <a:ln w="3175">
                <a:solidFill>
                  <a:srgbClr val="494936"/>
                </a:solidFill>
                <a:round/>
                <a:headEnd/>
                <a:tailEnd/>
              </a:ln>
            </p:spPr>
            <p:txBody>
              <a:bodyPr/>
              <a:lstStyle/>
              <a:p>
                <a:endParaRPr lang="zh-CN" altLang="en-US"/>
              </a:p>
            </p:txBody>
          </p:sp>
          <p:sp>
            <p:nvSpPr>
              <p:cNvPr id="148587" name="Freeform 60">
                <a:extLst>
                  <a:ext uri="{FF2B5EF4-FFF2-40B4-BE49-F238E27FC236}">
                    <a16:creationId xmlns:a16="http://schemas.microsoft.com/office/drawing/2014/main" id="{03AA343C-9A9E-4A68-B0BD-A33F8D752722}"/>
                  </a:ext>
                </a:extLst>
              </p:cNvPr>
              <p:cNvSpPr>
                <a:spLocks/>
              </p:cNvSpPr>
              <p:nvPr/>
            </p:nvSpPr>
            <p:spPr bwMode="auto">
              <a:xfrm>
                <a:off x="1178" y="1308"/>
                <a:ext cx="48" cy="72"/>
              </a:xfrm>
              <a:custGeom>
                <a:avLst/>
                <a:gdLst>
                  <a:gd name="T0" fmla="*/ 0 w 48"/>
                  <a:gd name="T1" fmla="*/ 72 h 72"/>
                  <a:gd name="T2" fmla="*/ 48 w 48"/>
                  <a:gd name="T3" fmla="*/ 22 h 72"/>
                  <a:gd name="T4" fmla="*/ 48 w 48"/>
                  <a:gd name="T5" fmla="*/ 0 h 72"/>
                  <a:gd name="T6" fmla="*/ 0 w 48"/>
                  <a:gd name="T7" fmla="*/ 60 h 72"/>
                  <a:gd name="T8" fmla="*/ 0 w 48"/>
                  <a:gd name="T9" fmla="*/ 72 h 72"/>
                  <a:gd name="T10" fmla="*/ 0 60000 65536"/>
                  <a:gd name="T11" fmla="*/ 0 60000 65536"/>
                  <a:gd name="T12" fmla="*/ 0 60000 65536"/>
                  <a:gd name="T13" fmla="*/ 0 60000 65536"/>
                  <a:gd name="T14" fmla="*/ 0 60000 65536"/>
                  <a:gd name="T15" fmla="*/ 0 w 48"/>
                  <a:gd name="T16" fmla="*/ 0 h 72"/>
                  <a:gd name="T17" fmla="*/ 48 w 48"/>
                  <a:gd name="T18" fmla="*/ 72 h 72"/>
                </a:gdLst>
                <a:ahLst/>
                <a:cxnLst>
                  <a:cxn ang="T10">
                    <a:pos x="T0" y="T1"/>
                  </a:cxn>
                  <a:cxn ang="T11">
                    <a:pos x="T2" y="T3"/>
                  </a:cxn>
                  <a:cxn ang="T12">
                    <a:pos x="T4" y="T5"/>
                  </a:cxn>
                  <a:cxn ang="T13">
                    <a:pos x="T6" y="T7"/>
                  </a:cxn>
                  <a:cxn ang="T14">
                    <a:pos x="T8" y="T9"/>
                  </a:cxn>
                </a:cxnLst>
                <a:rect l="T15" t="T16" r="T17" b="T18"/>
                <a:pathLst>
                  <a:path w="48" h="72">
                    <a:moveTo>
                      <a:pt x="0" y="72"/>
                    </a:moveTo>
                    <a:lnTo>
                      <a:pt x="48" y="22"/>
                    </a:lnTo>
                    <a:lnTo>
                      <a:pt x="48" y="0"/>
                    </a:lnTo>
                    <a:lnTo>
                      <a:pt x="0" y="60"/>
                    </a:lnTo>
                    <a:lnTo>
                      <a:pt x="0" y="72"/>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88" name="Freeform 61">
                <a:extLst>
                  <a:ext uri="{FF2B5EF4-FFF2-40B4-BE49-F238E27FC236}">
                    <a16:creationId xmlns:a16="http://schemas.microsoft.com/office/drawing/2014/main" id="{D5EE45DF-056F-4B53-A014-28B0A557D994}"/>
                  </a:ext>
                </a:extLst>
              </p:cNvPr>
              <p:cNvSpPr>
                <a:spLocks/>
              </p:cNvSpPr>
              <p:nvPr/>
            </p:nvSpPr>
            <p:spPr bwMode="auto">
              <a:xfrm>
                <a:off x="1178" y="1308"/>
                <a:ext cx="48" cy="72"/>
              </a:xfrm>
              <a:custGeom>
                <a:avLst/>
                <a:gdLst>
                  <a:gd name="T0" fmla="*/ 0 w 48"/>
                  <a:gd name="T1" fmla="*/ 72 h 72"/>
                  <a:gd name="T2" fmla="*/ 48 w 48"/>
                  <a:gd name="T3" fmla="*/ 22 h 72"/>
                  <a:gd name="T4" fmla="*/ 48 w 48"/>
                  <a:gd name="T5" fmla="*/ 0 h 72"/>
                  <a:gd name="T6" fmla="*/ 0 w 48"/>
                  <a:gd name="T7" fmla="*/ 60 h 72"/>
                  <a:gd name="T8" fmla="*/ 0 w 48"/>
                  <a:gd name="T9" fmla="*/ 72 h 72"/>
                  <a:gd name="T10" fmla="*/ 0 60000 65536"/>
                  <a:gd name="T11" fmla="*/ 0 60000 65536"/>
                  <a:gd name="T12" fmla="*/ 0 60000 65536"/>
                  <a:gd name="T13" fmla="*/ 0 60000 65536"/>
                  <a:gd name="T14" fmla="*/ 0 60000 65536"/>
                  <a:gd name="T15" fmla="*/ 0 w 48"/>
                  <a:gd name="T16" fmla="*/ 0 h 72"/>
                  <a:gd name="T17" fmla="*/ 48 w 48"/>
                  <a:gd name="T18" fmla="*/ 72 h 72"/>
                </a:gdLst>
                <a:ahLst/>
                <a:cxnLst>
                  <a:cxn ang="T10">
                    <a:pos x="T0" y="T1"/>
                  </a:cxn>
                  <a:cxn ang="T11">
                    <a:pos x="T2" y="T3"/>
                  </a:cxn>
                  <a:cxn ang="T12">
                    <a:pos x="T4" y="T5"/>
                  </a:cxn>
                  <a:cxn ang="T13">
                    <a:pos x="T6" y="T7"/>
                  </a:cxn>
                  <a:cxn ang="T14">
                    <a:pos x="T8" y="T9"/>
                  </a:cxn>
                </a:cxnLst>
                <a:rect l="T15" t="T16" r="T17" b="T18"/>
                <a:pathLst>
                  <a:path w="48" h="72">
                    <a:moveTo>
                      <a:pt x="0" y="72"/>
                    </a:moveTo>
                    <a:lnTo>
                      <a:pt x="48" y="22"/>
                    </a:lnTo>
                    <a:lnTo>
                      <a:pt x="48" y="0"/>
                    </a:lnTo>
                    <a:lnTo>
                      <a:pt x="0" y="60"/>
                    </a:lnTo>
                    <a:lnTo>
                      <a:pt x="0" y="72"/>
                    </a:lnTo>
                    <a:close/>
                  </a:path>
                </a:pathLst>
              </a:custGeom>
              <a:solidFill>
                <a:srgbClr val="7A7A5A"/>
              </a:solidFill>
              <a:ln w="3175">
                <a:solidFill>
                  <a:srgbClr val="494936"/>
                </a:solidFill>
                <a:round/>
                <a:headEnd/>
                <a:tailEnd/>
              </a:ln>
            </p:spPr>
            <p:txBody>
              <a:bodyPr/>
              <a:lstStyle/>
              <a:p>
                <a:endParaRPr lang="zh-CN" altLang="en-US"/>
              </a:p>
            </p:txBody>
          </p:sp>
          <p:sp>
            <p:nvSpPr>
              <p:cNvPr id="148589" name="Rectangle 62">
                <a:extLst>
                  <a:ext uri="{FF2B5EF4-FFF2-40B4-BE49-F238E27FC236}">
                    <a16:creationId xmlns:a16="http://schemas.microsoft.com/office/drawing/2014/main" id="{FD9C8135-EAAB-4CC0-9EBC-786E78A62951}"/>
                  </a:ext>
                </a:extLst>
              </p:cNvPr>
              <p:cNvSpPr>
                <a:spLocks noChangeArrowheads="1"/>
              </p:cNvSpPr>
              <p:nvPr/>
            </p:nvSpPr>
            <p:spPr bwMode="auto">
              <a:xfrm>
                <a:off x="847" y="1368"/>
                <a:ext cx="331" cy="1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8590" name="Rectangle 63">
                <a:extLst>
                  <a:ext uri="{FF2B5EF4-FFF2-40B4-BE49-F238E27FC236}">
                    <a16:creationId xmlns:a16="http://schemas.microsoft.com/office/drawing/2014/main" id="{6BBA8B62-F81B-4C77-BB99-239E70819584}"/>
                  </a:ext>
                </a:extLst>
              </p:cNvPr>
              <p:cNvSpPr>
                <a:spLocks noChangeArrowheads="1"/>
              </p:cNvSpPr>
              <p:nvPr/>
            </p:nvSpPr>
            <p:spPr bwMode="auto">
              <a:xfrm>
                <a:off x="848" y="1369"/>
                <a:ext cx="329" cy="10"/>
              </a:xfrm>
              <a:prstGeom prst="rect">
                <a:avLst/>
              </a:prstGeom>
              <a:solidFill>
                <a:srgbClr val="B7B79D"/>
              </a:solidFill>
              <a:ln w="3175">
                <a:solidFill>
                  <a:srgbClr val="494936"/>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8591" name="Freeform 64">
                <a:extLst>
                  <a:ext uri="{FF2B5EF4-FFF2-40B4-BE49-F238E27FC236}">
                    <a16:creationId xmlns:a16="http://schemas.microsoft.com/office/drawing/2014/main" id="{37721443-FBB6-40C4-8C1A-9AAE55950D71}"/>
                  </a:ext>
                </a:extLst>
              </p:cNvPr>
              <p:cNvSpPr>
                <a:spLocks/>
              </p:cNvSpPr>
              <p:nvPr/>
            </p:nvSpPr>
            <p:spPr bwMode="auto">
              <a:xfrm>
                <a:off x="909" y="1195"/>
                <a:ext cx="341" cy="34"/>
              </a:xfrm>
              <a:custGeom>
                <a:avLst/>
                <a:gdLst>
                  <a:gd name="T0" fmla="*/ 0 w 341"/>
                  <a:gd name="T1" fmla="*/ 34 h 34"/>
                  <a:gd name="T2" fmla="*/ 36 w 341"/>
                  <a:gd name="T3" fmla="*/ 0 h 34"/>
                  <a:gd name="T4" fmla="*/ 341 w 341"/>
                  <a:gd name="T5" fmla="*/ 0 h 34"/>
                  <a:gd name="T6" fmla="*/ 307 w 341"/>
                  <a:gd name="T7" fmla="*/ 34 h 34"/>
                  <a:gd name="T8" fmla="*/ 0 w 341"/>
                  <a:gd name="T9" fmla="*/ 34 h 34"/>
                  <a:gd name="T10" fmla="*/ 0 60000 65536"/>
                  <a:gd name="T11" fmla="*/ 0 60000 65536"/>
                  <a:gd name="T12" fmla="*/ 0 60000 65536"/>
                  <a:gd name="T13" fmla="*/ 0 60000 65536"/>
                  <a:gd name="T14" fmla="*/ 0 60000 65536"/>
                  <a:gd name="T15" fmla="*/ 0 w 341"/>
                  <a:gd name="T16" fmla="*/ 0 h 34"/>
                  <a:gd name="T17" fmla="*/ 341 w 341"/>
                  <a:gd name="T18" fmla="*/ 34 h 34"/>
                </a:gdLst>
                <a:ahLst/>
                <a:cxnLst>
                  <a:cxn ang="T10">
                    <a:pos x="T0" y="T1"/>
                  </a:cxn>
                  <a:cxn ang="T11">
                    <a:pos x="T2" y="T3"/>
                  </a:cxn>
                  <a:cxn ang="T12">
                    <a:pos x="T4" y="T5"/>
                  </a:cxn>
                  <a:cxn ang="T13">
                    <a:pos x="T6" y="T7"/>
                  </a:cxn>
                  <a:cxn ang="T14">
                    <a:pos x="T8" y="T9"/>
                  </a:cxn>
                </a:cxnLst>
                <a:rect l="T15" t="T16" r="T17" b="T18"/>
                <a:pathLst>
                  <a:path w="341" h="34">
                    <a:moveTo>
                      <a:pt x="0" y="34"/>
                    </a:moveTo>
                    <a:lnTo>
                      <a:pt x="36" y="0"/>
                    </a:lnTo>
                    <a:lnTo>
                      <a:pt x="341" y="0"/>
                    </a:lnTo>
                    <a:lnTo>
                      <a:pt x="307"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92" name="Freeform 65">
                <a:extLst>
                  <a:ext uri="{FF2B5EF4-FFF2-40B4-BE49-F238E27FC236}">
                    <a16:creationId xmlns:a16="http://schemas.microsoft.com/office/drawing/2014/main" id="{42B69AD9-1821-451A-8A08-AA62DE4FD206}"/>
                  </a:ext>
                </a:extLst>
              </p:cNvPr>
              <p:cNvSpPr>
                <a:spLocks/>
              </p:cNvSpPr>
              <p:nvPr/>
            </p:nvSpPr>
            <p:spPr bwMode="auto">
              <a:xfrm>
                <a:off x="909" y="1195"/>
                <a:ext cx="341" cy="34"/>
              </a:xfrm>
              <a:custGeom>
                <a:avLst/>
                <a:gdLst>
                  <a:gd name="T0" fmla="*/ 0 w 341"/>
                  <a:gd name="T1" fmla="*/ 34 h 34"/>
                  <a:gd name="T2" fmla="*/ 36 w 341"/>
                  <a:gd name="T3" fmla="*/ 0 h 34"/>
                  <a:gd name="T4" fmla="*/ 341 w 341"/>
                  <a:gd name="T5" fmla="*/ 0 h 34"/>
                  <a:gd name="T6" fmla="*/ 307 w 341"/>
                  <a:gd name="T7" fmla="*/ 34 h 34"/>
                  <a:gd name="T8" fmla="*/ 0 w 341"/>
                  <a:gd name="T9" fmla="*/ 34 h 34"/>
                  <a:gd name="T10" fmla="*/ 0 60000 65536"/>
                  <a:gd name="T11" fmla="*/ 0 60000 65536"/>
                  <a:gd name="T12" fmla="*/ 0 60000 65536"/>
                  <a:gd name="T13" fmla="*/ 0 60000 65536"/>
                  <a:gd name="T14" fmla="*/ 0 60000 65536"/>
                  <a:gd name="T15" fmla="*/ 0 w 341"/>
                  <a:gd name="T16" fmla="*/ 0 h 34"/>
                  <a:gd name="T17" fmla="*/ 341 w 341"/>
                  <a:gd name="T18" fmla="*/ 34 h 34"/>
                </a:gdLst>
                <a:ahLst/>
                <a:cxnLst>
                  <a:cxn ang="T10">
                    <a:pos x="T0" y="T1"/>
                  </a:cxn>
                  <a:cxn ang="T11">
                    <a:pos x="T2" y="T3"/>
                  </a:cxn>
                  <a:cxn ang="T12">
                    <a:pos x="T4" y="T5"/>
                  </a:cxn>
                  <a:cxn ang="T13">
                    <a:pos x="T6" y="T7"/>
                  </a:cxn>
                  <a:cxn ang="T14">
                    <a:pos x="T8" y="T9"/>
                  </a:cxn>
                </a:cxnLst>
                <a:rect l="T15" t="T16" r="T17" b="T18"/>
                <a:pathLst>
                  <a:path w="341" h="34">
                    <a:moveTo>
                      <a:pt x="0" y="34"/>
                    </a:moveTo>
                    <a:lnTo>
                      <a:pt x="36" y="0"/>
                    </a:lnTo>
                    <a:lnTo>
                      <a:pt x="341" y="0"/>
                    </a:lnTo>
                    <a:lnTo>
                      <a:pt x="307" y="34"/>
                    </a:lnTo>
                    <a:lnTo>
                      <a:pt x="0" y="34"/>
                    </a:lnTo>
                    <a:close/>
                  </a:path>
                </a:pathLst>
              </a:custGeom>
              <a:solidFill>
                <a:srgbClr val="000000"/>
              </a:solidFill>
              <a:ln w="3175">
                <a:solidFill>
                  <a:srgbClr val="000000"/>
                </a:solidFill>
                <a:round/>
                <a:headEnd/>
                <a:tailEnd/>
              </a:ln>
            </p:spPr>
            <p:txBody>
              <a:bodyPr/>
              <a:lstStyle/>
              <a:p>
                <a:endParaRPr lang="zh-CN" altLang="en-US"/>
              </a:p>
            </p:txBody>
          </p:sp>
          <p:sp>
            <p:nvSpPr>
              <p:cNvPr id="148593" name="Freeform 66">
                <a:extLst>
                  <a:ext uri="{FF2B5EF4-FFF2-40B4-BE49-F238E27FC236}">
                    <a16:creationId xmlns:a16="http://schemas.microsoft.com/office/drawing/2014/main" id="{D5522F18-04D4-4634-992E-9B89C71925A1}"/>
                  </a:ext>
                </a:extLst>
              </p:cNvPr>
              <p:cNvSpPr>
                <a:spLocks/>
              </p:cNvSpPr>
              <p:nvPr/>
            </p:nvSpPr>
            <p:spPr bwMode="auto">
              <a:xfrm>
                <a:off x="907" y="950"/>
                <a:ext cx="338" cy="32"/>
              </a:xfrm>
              <a:custGeom>
                <a:avLst/>
                <a:gdLst>
                  <a:gd name="T0" fmla="*/ 0 w 338"/>
                  <a:gd name="T1" fmla="*/ 32 h 32"/>
                  <a:gd name="T2" fmla="*/ 33 w 338"/>
                  <a:gd name="T3" fmla="*/ 0 h 32"/>
                  <a:gd name="T4" fmla="*/ 338 w 338"/>
                  <a:gd name="T5" fmla="*/ 0 h 32"/>
                  <a:gd name="T6" fmla="*/ 304 w 338"/>
                  <a:gd name="T7" fmla="*/ 32 h 32"/>
                  <a:gd name="T8" fmla="*/ 0 w 338"/>
                  <a:gd name="T9" fmla="*/ 32 h 32"/>
                  <a:gd name="T10" fmla="*/ 0 60000 65536"/>
                  <a:gd name="T11" fmla="*/ 0 60000 65536"/>
                  <a:gd name="T12" fmla="*/ 0 60000 65536"/>
                  <a:gd name="T13" fmla="*/ 0 60000 65536"/>
                  <a:gd name="T14" fmla="*/ 0 60000 65536"/>
                  <a:gd name="T15" fmla="*/ 0 w 338"/>
                  <a:gd name="T16" fmla="*/ 0 h 32"/>
                  <a:gd name="T17" fmla="*/ 338 w 338"/>
                  <a:gd name="T18" fmla="*/ 32 h 32"/>
                </a:gdLst>
                <a:ahLst/>
                <a:cxnLst>
                  <a:cxn ang="T10">
                    <a:pos x="T0" y="T1"/>
                  </a:cxn>
                  <a:cxn ang="T11">
                    <a:pos x="T2" y="T3"/>
                  </a:cxn>
                  <a:cxn ang="T12">
                    <a:pos x="T4" y="T5"/>
                  </a:cxn>
                  <a:cxn ang="T13">
                    <a:pos x="T6" y="T7"/>
                  </a:cxn>
                  <a:cxn ang="T14">
                    <a:pos x="T8" y="T9"/>
                  </a:cxn>
                </a:cxnLst>
                <a:rect l="T15" t="T16" r="T17" b="T18"/>
                <a:pathLst>
                  <a:path w="338" h="32">
                    <a:moveTo>
                      <a:pt x="0" y="32"/>
                    </a:moveTo>
                    <a:lnTo>
                      <a:pt x="33" y="0"/>
                    </a:lnTo>
                    <a:lnTo>
                      <a:pt x="338" y="0"/>
                    </a:lnTo>
                    <a:lnTo>
                      <a:pt x="304" y="32"/>
                    </a:lnTo>
                    <a:lnTo>
                      <a:pt x="0" y="3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94" name="Freeform 67">
                <a:extLst>
                  <a:ext uri="{FF2B5EF4-FFF2-40B4-BE49-F238E27FC236}">
                    <a16:creationId xmlns:a16="http://schemas.microsoft.com/office/drawing/2014/main" id="{D1875372-86E8-494C-A607-FCDB8A1B6884}"/>
                  </a:ext>
                </a:extLst>
              </p:cNvPr>
              <p:cNvSpPr>
                <a:spLocks/>
              </p:cNvSpPr>
              <p:nvPr/>
            </p:nvSpPr>
            <p:spPr bwMode="auto">
              <a:xfrm>
                <a:off x="907" y="950"/>
                <a:ext cx="338" cy="32"/>
              </a:xfrm>
              <a:custGeom>
                <a:avLst/>
                <a:gdLst>
                  <a:gd name="T0" fmla="*/ 0 w 338"/>
                  <a:gd name="T1" fmla="*/ 32 h 32"/>
                  <a:gd name="T2" fmla="*/ 33 w 338"/>
                  <a:gd name="T3" fmla="*/ 0 h 32"/>
                  <a:gd name="T4" fmla="*/ 338 w 338"/>
                  <a:gd name="T5" fmla="*/ 0 h 32"/>
                  <a:gd name="T6" fmla="*/ 304 w 338"/>
                  <a:gd name="T7" fmla="*/ 32 h 32"/>
                  <a:gd name="T8" fmla="*/ 0 w 338"/>
                  <a:gd name="T9" fmla="*/ 32 h 32"/>
                  <a:gd name="T10" fmla="*/ 0 60000 65536"/>
                  <a:gd name="T11" fmla="*/ 0 60000 65536"/>
                  <a:gd name="T12" fmla="*/ 0 60000 65536"/>
                  <a:gd name="T13" fmla="*/ 0 60000 65536"/>
                  <a:gd name="T14" fmla="*/ 0 60000 65536"/>
                  <a:gd name="T15" fmla="*/ 0 w 338"/>
                  <a:gd name="T16" fmla="*/ 0 h 32"/>
                  <a:gd name="T17" fmla="*/ 338 w 338"/>
                  <a:gd name="T18" fmla="*/ 32 h 32"/>
                </a:gdLst>
                <a:ahLst/>
                <a:cxnLst>
                  <a:cxn ang="T10">
                    <a:pos x="T0" y="T1"/>
                  </a:cxn>
                  <a:cxn ang="T11">
                    <a:pos x="T2" y="T3"/>
                  </a:cxn>
                  <a:cxn ang="T12">
                    <a:pos x="T4" y="T5"/>
                  </a:cxn>
                  <a:cxn ang="T13">
                    <a:pos x="T6" y="T7"/>
                  </a:cxn>
                  <a:cxn ang="T14">
                    <a:pos x="T8" y="T9"/>
                  </a:cxn>
                </a:cxnLst>
                <a:rect l="T15" t="T16" r="T17" b="T18"/>
                <a:pathLst>
                  <a:path w="338" h="32">
                    <a:moveTo>
                      <a:pt x="0" y="32"/>
                    </a:moveTo>
                    <a:lnTo>
                      <a:pt x="33" y="0"/>
                    </a:lnTo>
                    <a:lnTo>
                      <a:pt x="338" y="0"/>
                    </a:lnTo>
                    <a:lnTo>
                      <a:pt x="304" y="32"/>
                    </a:lnTo>
                    <a:lnTo>
                      <a:pt x="0" y="32"/>
                    </a:lnTo>
                    <a:close/>
                  </a:path>
                </a:pathLst>
              </a:custGeom>
              <a:solidFill>
                <a:srgbClr val="C9C9B6"/>
              </a:solidFill>
              <a:ln w="3175">
                <a:solidFill>
                  <a:srgbClr val="494936"/>
                </a:solidFill>
                <a:round/>
                <a:headEnd/>
                <a:tailEnd/>
              </a:ln>
            </p:spPr>
            <p:txBody>
              <a:bodyPr/>
              <a:lstStyle/>
              <a:p>
                <a:endParaRPr lang="zh-CN" altLang="en-US"/>
              </a:p>
            </p:txBody>
          </p:sp>
          <p:sp>
            <p:nvSpPr>
              <p:cNvPr id="148595" name="Rectangle 68">
                <a:extLst>
                  <a:ext uri="{FF2B5EF4-FFF2-40B4-BE49-F238E27FC236}">
                    <a16:creationId xmlns:a16="http://schemas.microsoft.com/office/drawing/2014/main" id="{EFCAA298-6BB8-4F55-AFCB-F257F076E109}"/>
                  </a:ext>
                </a:extLst>
              </p:cNvPr>
              <p:cNvSpPr>
                <a:spLocks noChangeArrowheads="1"/>
              </p:cNvSpPr>
              <p:nvPr/>
            </p:nvSpPr>
            <p:spPr bwMode="auto">
              <a:xfrm>
                <a:off x="908" y="983"/>
                <a:ext cx="305" cy="240"/>
              </a:xfrm>
              <a:prstGeom prst="rect">
                <a:avLst/>
              </a:prstGeom>
              <a:solidFill>
                <a:srgbClr val="B7B79D"/>
              </a:solidFill>
              <a:ln w="3175">
                <a:solidFill>
                  <a:srgbClr val="494936"/>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8596" name="Rectangle 69">
                <a:extLst>
                  <a:ext uri="{FF2B5EF4-FFF2-40B4-BE49-F238E27FC236}">
                    <a16:creationId xmlns:a16="http://schemas.microsoft.com/office/drawing/2014/main" id="{B17A3FEF-174B-477B-B128-312FB68F37A5}"/>
                  </a:ext>
                </a:extLst>
              </p:cNvPr>
              <p:cNvSpPr>
                <a:spLocks noChangeArrowheads="1"/>
              </p:cNvSpPr>
              <p:nvPr/>
            </p:nvSpPr>
            <p:spPr bwMode="auto">
              <a:xfrm>
                <a:off x="934" y="1014"/>
                <a:ext cx="252" cy="185"/>
              </a:xfrm>
              <a:prstGeom prst="rect">
                <a:avLst/>
              </a:prstGeom>
              <a:solidFill>
                <a:srgbClr val="FFFFFF"/>
              </a:solidFill>
              <a:ln w="3175">
                <a:solidFill>
                  <a:srgbClr val="494936"/>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8597" name="Freeform 70">
                <a:extLst>
                  <a:ext uri="{FF2B5EF4-FFF2-40B4-BE49-F238E27FC236}">
                    <a16:creationId xmlns:a16="http://schemas.microsoft.com/office/drawing/2014/main" id="{163B53E8-ACCA-4021-8C1B-7C3B5EECCDF1}"/>
                  </a:ext>
                </a:extLst>
              </p:cNvPr>
              <p:cNvSpPr>
                <a:spLocks/>
              </p:cNvSpPr>
              <p:nvPr/>
            </p:nvSpPr>
            <p:spPr bwMode="auto">
              <a:xfrm>
                <a:off x="1211" y="950"/>
                <a:ext cx="34" cy="272"/>
              </a:xfrm>
              <a:custGeom>
                <a:avLst/>
                <a:gdLst>
                  <a:gd name="T0" fmla="*/ 0 w 34"/>
                  <a:gd name="T1" fmla="*/ 272 h 272"/>
                  <a:gd name="T2" fmla="*/ 34 w 34"/>
                  <a:gd name="T3" fmla="*/ 238 h 272"/>
                  <a:gd name="T4" fmla="*/ 34 w 34"/>
                  <a:gd name="T5" fmla="*/ 0 h 272"/>
                  <a:gd name="T6" fmla="*/ 0 w 34"/>
                  <a:gd name="T7" fmla="*/ 32 h 272"/>
                  <a:gd name="T8" fmla="*/ 0 w 34"/>
                  <a:gd name="T9" fmla="*/ 272 h 272"/>
                  <a:gd name="T10" fmla="*/ 0 60000 65536"/>
                  <a:gd name="T11" fmla="*/ 0 60000 65536"/>
                  <a:gd name="T12" fmla="*/ 0 60000 65536"/>
                  <a:gd name="T13" fmla="*/ 0 60000 65536"/>
                  <a:gd name="T14" fmla="*/ 0 60000 65536"/>
                  <a:gd name="T15" fmla="*/ 0 w 34"/>
                  <a:gd name="T16" fmla="*/ 0 h 272"/>
                  <a:gd name="T17" fmla="*/ 34 w 34"/>
                  <a:gd name="T18" fmla="*/ 272 h 272"/>
                </a:gdLst>
                <a:ahLst/>
                <a:cxnLst>
                  <a:cxn ang="T10">
                    <a:pos x="T0" y="T1"/>
                  </a:cxn>
                  <a:cxn ang="T11">
                    <a:pos x="T2" y="T3"/>
                  </a:cxn>
                  <a:cxn ang="T12">
                    <a:pos x="T4" y="T5"/>
                  </a:cxn>
                  <a:cxn ang="T13">
                    <a:pos x="T6" y="T7"/>
                  </a:cxn>
                  <a:cxn ang="T14">
                    <a:pos x="T8" y="T9"/>
                  </a:cxn>
                </a:cxnLst>
                <a:rect l="T15" t="T16" r="T17" b="T18"/>
                <a:pathLst>
                  <a:path w="34" h="272">
                    <a:moveTo>
                      <a:pt x="0" y="272"/>
                    </a:moveTo>
                    <a:lnTo>
                      <a:pt x="34" y="238"/>
                    </a:lnTo>
                    <a:lnTo>
                      <a:pt x="34" y="0"/>
                    </a:lnTo>
                    <a:lnTo>
                      <a:pt x="0" y="32"/>
                    </a:lnTo>
                    <a:lnTo>
                      <a:pt x="0" y="272"/>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98" name="Freeform 71">
                <a:extLst>
                  <a:ext uri="{FF2B5EF4-FFF2-40B4-BE49-F238E27FC236}">
                    <a16:creationId xmlns:a16="http://schemas.microsoft.com/office/drawing/2014/main" id="{643D6D74-CBE1-4FD6-A6DB-4BC468613F5D}"/>
                  </a:ext>
                </a:extLst>
              </p:cNvPr>
              <p:cNvSpPr>
                <a:spLocks/>
              </p:cNvSpPr>
              <p:nvPr/>
            </p:nvSpPr>
            <p:spPr bwMode="auto">
              <a:xfrm>
                <a:off x="1211" y="950"/>
                <a:ext cx="34" cy="272"/>
              </a:xfrm>
              <a:custGeom>
                <a:avLst/>
                <a:gdLst>
                  <a:gd name="T0" fmla="*/ 0 w 34"/>
                  <a:gd name="T1" fmla="*/ 272 h 272"/>
                  <a:gd name="T2" fmla="*/ 34 w 34"/>
                  <a:gd name="T3" fmla="*/ 238 h 272"/>
                  <a:gd name="T4" fmla="*/ 34 w 34"/>
                  <a:gd name="T5" fmla="*/ 0 h 272"/>
                  <a:gd name="T6" fmla="*/ 0 w 34"/>
                  <a:gd name="T7" fmla="*/ 32 h 272"/>
                  <a:gd name="T8" fmla="*/ 0 w 34"/>
                  <a:gd name="T9" fmla="*/ 272 h 272"/>
                  <a:gd name="T10" fmla="*/ 0 60000 65536"/>
                  <a:gd name="T11" fmla="*/ 0 60000 65536"/>
                  <a:gd name="T12" fmla="*/ 0 60000 65536"/>
                  <a:gd name="T13" fmla="*/ 0 60000 65536"/>
                  <a:gd name="T14" fmla="*/ 0 60000 65536"/>
                  <a:gd name="T15" fmla="*/ 0 w 34"/>
                  <a:gd name="T16" fmla="*/ 0 h 272"/>
                  <a:gd name="T17" fmla="*/ 34 w 34"/>
                  <a:gd name="T18" fmla="*/ 272 h 272"/>
                </a:gdLst>
                <a:ahLst/>
                <a:cxnLst>
                  <a:cxn ang="T10">
                    <a:pos x="T0" y="T1"/>
                  </a:cxn>
                  <a:cxn ang="T11">
                    <a:pos x="T2" y="T3"/>
                  </a:cxn>
                  <a:cxn ang="T12">
                    <a:pos x="T4" y="T5"/>
                  </a:cxn>
                  <a:cxn ang="T13">
                    <a:pos x="T6" y="T7"/>
                  </a:cxn>
                  <a:cxn ang="T14">
                    <a:pos x="T8" y="T9"/>
                  </a:cxn>
                </a:cxnLst>
                <a:rect l="T15" t="T16" r="T17" b="T18"/>
                <a:pathLst>
                  <a:path w="34" h="272">
                    <a:moveTo>
                      <a:pt x="0" y="272"/>
                    </a:moveTo>
                    <a:lnTo>
                      <a:pt x="34" y="238"/>
                    </a:lnTo>
                    <a:lnTo>
                      <a:pt x="34" y="0"/>
                    </a:lnTo>
                    <a:lnTo>
                      <a:pt x="0" y="32"/>
                    </a:lnTo>
                    <a:lnTo>
                      <a:pt x="0" y="272"/>
                    </a:lnTo>
                    <a:close/>
                  </a:path>
                </a:pathLst>
              </a:custGeom>
              <a:solidFill>
                <a:srgbClr val="7A7A5A"/>
              </a:solidFill>
              <a:ln w="3175">
                <a:solidFill>
                  <a:srgbClr val="494936"/>
                </a:solidFill>
                <a:round/>
                <a:headEnd/>
                <a:tailEnd/>
              </a:ln>
            </p:spPr>
            <p:txBody>
              <a:bodyPr/>
              <a:lstStyle/>
              <a:p>
                <a:endParaRPr lang="zh-CN" altLang="en-US"/>
              </a:p>
            </p:txBody>
          </p:sp>
        </p:grpSp>
        <p:grpSp>
          <p:nvGrpSpPr>
            <p:cNvPr id="148504" name="Group 72">
              <a:extLst>
                <a:ext uri="{FF2B5EF4-FFF2-40B4-BE49-F238E27FC236}">
                  <a16:creationId xmlns:a16="http://schemas.microsoft.com/office/drawing/2014/main" id="{0EE052E1-5667-47EA-9F60-D31F7D813718}"/>
                </a:ext>
              </a:extLst>
            </p:cNvPr>
            <p:cNvGrpSpPr>
              <a:grpSpLocks/>
            </p:cNvGrpSpPr>
            <p:nvPr/>
          </p:nvGrpSpPr>
          <p:grpSpPr bwMode="auto">
            <a:xfrm>
              <a:off x="4395" y="1211"/>
              <a:ext cx="475" cy="430"/>
              <a:chOff x="4395" y="922"/>
              <a:chExt cx="475" cy="430"/>
            </a:xfrm>
          </p:grpSpPr>
          <p:sp>
            <p:nvSpPr>
              <p:cNvPr id="148557" name="Rectangle 73">
                <a:extLst>
                  <a:ext uri="{FF2B5EF4-FFF2-40B4-BE49-F238E27FC236}">
                    <a16:creationId xmlns:a16="http://schemas.microsoft.com/office/drawing/2014/main" id="{338CE6D2-689B-4423-B063-ADB9926B43EA}"/>
                  </a:ext>
                </a:extLst>
              </p:cNvPr>
              <p:cNvSpPr>
                <a:spLocks noChangeArrowheads="1"/>
              </p:cNvSpPr>
              <p:nvPr/>
            </p:nvSpPr>
            <p:spPr bwMode="auto">
              <a:xfrm>
                <a:off x="4395" y="1211"/>
                <a:ext cx="430" cy="79"/>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8558" name="Rectangle 74">
                <a:extLst>
                  <a:ext uri="{FF2B5EF4-FFF2-40B4-BE49-F238E27FC236}">
                    <a16:creationId xmlns:a16="http://schemas.microsoft.com/office/drawing/2014/main" id="{433B2E2A-9AB7-4FD6-9794-A8075487612B}"/>
                  </a:ext>
                </a:extLst>
              </p:cNvPr>
              <p:cNvSpPr>
                <a:spLocks noChangeArrowheads="1"/>
              </p:cNvSpPr>
              <p:nvPr/>
            </p:nvSpPr>
            <p:spPr bwMode="auto">
              <a:xfrm>
                <a:off x="4396" y="1212"/>
                <a:ext cx="428" cy="77"/>
              </a:xfrm>
              <a:prstGeom prst="rect">
                <a:avLst/>
              </a:prstGeom>
              <a:solidFill>
                <a:srgbClr val="B7B79D"/>
              </a:solidFill>
              <a:ln w="3175">
                <a:solidFill>
                  <a:srgbClr val="494936"/>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8559" name="Freeform 75">
                <a:extLst>
                  <a:ext uri="{FF2B5EF4-FFF2-40B4-BE49-F238E27FC236}">
                    <a16:creationId xmlns:a16="http://schemas.microsoft.com/office/drawing/2014/main" id="{020947CA-8662-4BB6-BC57-1AB5E07DC045}"/>
                  </a:ext>
                </a:extLst>
              </p:cNvPr>
              <p:cNvSpPr>
                <a:spLocks/>
              </p:cNvSpPr>
              <p:nvPr/>
            </p:nvSpPr>
            <p:spPr bwMode="auto">
              <a:xfrm>
                <a:off x="4395" y="1167"/>
                <a:ext cx="475" cy="44"/>
              </a:xfrm>
              <a:custGeom>
                <a:avLst/>
                <a:gdLst>
                  <a:gd name="T0" fmla="*/ 0 w 475"/>
                  <a:gd name="T1" fmla="*/ 44 h 44"/>
                  <a:gd name="T2" fmla="*/ 46 w 475"/>
                  <a:gd name="T3" fmla="*/ 0 h 44"/>
                  <a:gd name="T4" fmla="*/ 475 w 475"/>
                  <a:gd name="T5" fmla="*/ 0 h 44"/>
                  <a:gd name="T6" fmla="*/ 430 w 475"/>
                  <a:gd name="T7" fmla="*/ 44 h 44"/>
                  <a:gd name="T8" fmla="*/ 0 w 475"/>
                  <a:gd name="T9" fmla="*/ 44 h 44"/>
                  <a:gd name="T10" fmla="*/ 0 60000 65536"/>
                  <a:gd name="T11" fmla="*/ 0 60000 65536"/>
                  <a:gd name="T12" fmla="*/ 0 60000 65536"/>
                  <a:gd name="T13" fmla="*/ 0 60000 65536"/>
                  <a:gd name="T14" fmla="*/ 0 60000 65536"/>
                  <a:gd name="T15" fmla="*/ 0 w 475"/>
                  <a:gd name="T16" fmla="*/ 0 h 44"/>
                  <a:gd name="T17" fmla="*/ 475 w 475"/>
                  <a:gd name="T18" fmla="*/ 44 h 44"/>
                </a:gdLst>
                <a:ahLst/>
                <a:cxnLst>
                  <a:cxn ang="T10">
                    <a:pos x="T0" y="T1"/>
                  </a:cxn>
                  <a:cxn ang="T11">
                    <a:pos x="T2" y="T3"/>
                  </a:cxn>
                  <a:cxn ang="T12">
                    <a:pos x="T4" y="T5"/>
                  </a:cxn>
                  <a:cxn ang="T13">
                    <a:pos x="T6" y="T7"/>
                  </a:cxn>
                  <a:cxn ang="T14">
                    <a:pos x="T8" y="T9"/>
                  </a:cxn>
                </a:cxnLst>
                <a:rect l="T15" t="T16" r="T17" b="T18"/>
                <a:pathLst>
                  <a:path w="475" h="44">
                    <a:moveTo>
                      <a:pt x="0" y="44"/>
                    </a:moveTo>
                    <a:lnTo>
                      <a:pt x="46" y="0"/>
                    </a:lnTo>
                    <a:lnTo>
                      <a:pt x="475" y="0"/>
                    </a:lnTo>
                    <a:lnTo>
                      <a:pt x="430" y="44"/>
                    </a:lnTo>
                    <a:lnTo>
                      <a:pt x="0" y="4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60" name="Freeform 76">
                <a:extLst>
                  <a:ext uri="{FF2B5EF4-FFF2-40B4-BE49-F238E27FC236}">
                    <a16:creationId xmlns:a16="http://schemas.microsoft.com/office/drawing/2014/main" id="{AFB6C382-F156-479C-8205-15A0B563E034}"/>
                  </a:ext>
                </a:extLst>
              </p:cNvPr>
              <p:cNvSpPr>
                <a:spLocks/>
              </p:cNvSpPr>
              <p:nvPr/>
            </p:nvSpPr>
            <p:spPr bwMode="auto">
              <a:xfrm>
                <a:off x="4395" y="1167"/>
                <a:ext cx="475" cy="44"/>
              </a:xfrm>
              <a:custGeom>
                <a:avLst/>
                <a:gdLst>
                  <a:gd name="T0" fmla="*/ 0 w 475"/>
                  <a:gd name="T1" fmla="*/ 44 h 44"/>
                  <a:gd name="T2" fmla="*/ 46 w 475"/>
                  <a:gd name="T3" fmla="*/ 0 h 44"/>
                  <a:gd name="T4" fmla="*/ 475 w 475"/>
                  <a:gd name="T5" fmla="*/ 0 h 44"/>
                  <a:gd name="T6" fmla="*/ 430 w 475"/>
                  <a:gd name="T7" fmla="*/ 44 h 44"/>
                  <a:gd name="T8" fmla="*/ 0 w 475"/>
                  <a:gd name="T9" fmla="*/ 44 h 44"/>
                  <a:gd name="T10" fmla="*/ 0 60000 65536"/>
                  <a:gd name="T11" fmla="*/ 0 60000 65536"/>
                  <a:gd name="T12" fmla="*/ 0 60000 65536"/>
                  <a:gd name="T13" fmla="*/ 0 60000 65536"/>
                  <a:gd name="T14" fmla="*/ 0 60000 65536"/>
                  <a:gd name="T15" fmla="*/ 0 w 475"/>
                  <a:gd name="T16" fmla="*/ 0 h 44"/>
                  <a:gd name="T17" fmla="*/ 475 w 475"/>
                  <a:gd name="T18" fmla="*/ 44 h 44"/>
                </a:gdLst>
                <a:ahLst/>
                <a:cxnLst>
                  <a:cxn ang="T10">
                    <a:pos x="T0" y="T1"/>
                  </a:cxn>
                  <a:cxn ang="T11">
                    <a:pos x="T2" y="T3"/>
                  </a:cxn>
                  <a:cxn ang="T12">
                    <a:pos x="T4" y="T5"/>
                  </a:cxn>
                  <a:cxn ang="T13">
                    <a:pos x="T6" y="T7"/>
                  </a:cxn>
                  <a:cxn ang="T14">
                    <a:pos x="T8" y="T9"/>
                  </a:cxn>
                </a:cxnLst>
                <a:rect l="T15" t="T16" r="T17" b="T18"/>
                <a:pathLst>
                  <a:path w="475" h="44">
                    <a:moveTo>
                      <a:pt x="0" y="44"/>
                    </a:moveTo>
                    <a:lnTo>
                      <a:pt x="46" y="0"/>
                    </a:lnTo>
                    <a:lnTo>
                      <a:pt x="475" y="0"/>
                    </a:lnTo>
                    <a:lnTo>
                      <a:pt x="430" y="44"/>
                    </a:lnTo>
                    <a:lnTo>
                      <a:pt x="0" y="44"/>
                    </a:lnTo>
                    <a:close/>
                  </a:path>
                </a:pathLst>
              </a:custGeom>
              <a:solidFill>
                <a:srgbClr val="C9C9B6"/>
              </a:solidFill>
              <a:ln w="3175">
                <a:solidFill>
                  <a:srgbClr val="494936"/>
                </a:solidFill>
                <a:round/>
                <a:headEnd/>
                <a:tailEnd/>
              </a:ln>
            </p:spPr>
            <p:txBody>
              <a:bodyPr/>
              <a:lstStyle/>
              <a:p>
                <a:endParaRPr lang="zh-CN" altLang="en-US"/>
              </a:p>
            </p:txBody>
          </p:sp>
          <p:sp>
            <p:nvSpPr>
              <p:cNvPr id="148561" name="Line 77">
                <a:extLst>
                  <a:ext uri="{FF2B5EF4-FFF2-40B4-BE49-F238E27FC236}">
                    <a16:creationId xmlns:a16="http://schemas.microsoft.com/office/drawing/2014/main" id="{B1A35736-07B7-4DB5-B345-DE3C6AB686B4}"/>
                  </a:ext>
                </a:extLst>
              </p:cNvPr>
              <p:cNvSpPr>
                <a:spLocks noChangeShapeType="1"/>
              </p:cNvSpPr>
              <p:nvPr/>
            </p:nvSpPr>
            <p:spPr bwMode="auto">
              <a:xfrm flipH="1">
                <a:off x="4698" y="1247"/>
                <a:ext cx="103"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562" name="Freeform 78">
                <a:extLst>
                  <a:ext uri="{FF2B5EF4-FFF2-40B4-BE49-F238E27FC236}">
                    <a16:creationId xmlns:a16="http://schemas.microsoft.com/office/drawing/2014/main" id="{D0AE8611-62AD-455E-B758-28C0F42AE2E0}"/>
                  </a:ext>
                </a:extLst>
              </p:cNvPr>
              <p:cNvSpPr>
                <a:spLocks/>
              </p:cNvSpPr>
              <p:nvPr/>
            </p:nvSpPr>
            <p:spPr bwMode="auto">
              <a:xfrm>
                <a:off x="4825" y="1167"/>
                <a:ext cx="45" cy="123"/>
              </a:xfrm>
              <a:custGeom>
                <a:avLst/>
                <a:gdLst>
                  <a:gd name="T0" fmla="*/ 0 w 45"/>
                  <a:gd name="T1" fmla="*/ 123 h 123"/>
                  <a:gd name="T2" fmla="*/ 45 w 45"/>
                  <a:gd name="T3" fmla="*/ 77 h 123"/>
                  <a:gd name="T4" fmla="*/ 45 w 45"/>
                  <a:gd name="T5" fmla="*/ 0 h 123"/>
                  <a:gd name="T6" fmla="*/ 0 w 45"/>
                  <a:gd name="T7" fmla="*/ 44 h 123"/>
                  <a:gd name="T8" fmla="*/ 0 w 45"/>
                  <a:gd name="T9" fmla="*/ 123 h 123"/>
                  <a:gd name="T10" fmla="*/ 0 60000 65536"/>
                  <a:gd name="T11" fmla="*/ 0 60000 65536"/>
                  <a:gd name="T12" fmla="*/ 0 60000 65536"/>
                  <a:gd name="T13" fmla="*/ 0 60000 65536"/>
                  <a:gd name="T14" fmla="*/ 0 60000 65536"/>
                  <a:gd name="T15" fmla="*/ 0 w 45"/>
                  <a:gd name="T16" fmla="*/ 0 h 123"/>
                  <a:gd name="T17" fmla="*/ 45 w 45"/>
                  <a:gd name="T18" fmla="*/ 123 h 123"/>
                </a:gdLst>
                <a:ahLst/>
                <a:cxnLst>
                  <a:cxn ang="T10">
                    <a:pos x="T0" y="T1"/>
                  </a:cxn>
                  <a:cxn ang="T11">
                    <a:pos x="T2" y="T3"/>
                  </a:cxn>
                  <a:cxn ang="T12">
                    <a:pos x="T4" y="T5"/>
                  </a:cxn>
                  <a:cxn ang="T13">
                    <a:pos x="T6" y="T7"/>
                  </a:cxn>
                  <a:cxn ang="T14">
                    <a:pos x="T8" y="T9"/>
                  </a:cxn>
                </a:cxnLst>
                <a:rect l="T15" t="T16" r="T17" b="T18"/>
                <a:pathLst>
                  <a:path w="45" h="123">
                    <a:moveTo>
                      <a:pt x="0" y="123"/>
                    </a:moveTo>
                    <a:lnTo>
                      <a:pt x="45" y="77"/>
                    </a:lnTo>
                    <a:lnTo>
                      <a:pt x="45" y="0"/>
                    </a:lnTo>
                    <a:lnTo>
                      <a:pt x="0" y="44"/>
                    </a:lnTo>
                    <a:lnTo>
                      <a:pt x="0" y="123"/>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63" name="Freeform 79">
                <a:extLst>
                  <a:ext uri="{FF2B5EF4-FFF2-40B4-BE49-F238E27FC236}">
                    <a16:creationId xmlns:a16="http://schemas.microsoft.com/office/drawing/2014/main" id="{A5B16943-A51A-4F63-BB56-13859B8E9ADA}"/>
                  </a:ext>
                </a:extLst>
              </p:cNvPr>
              <p:cNvSpPr>
                <a:spLocks/>
              </p:cNvSpPr>
              <p:nvPr/>
            </p:nvSpPr>
            <p:spPr bwMode="auto">
              <a:xfrm>
                <a:off x="4825" y="1167"/>
                <a:ext cx="45" cy="123"/>
              </a:xfrm>
              <a:custGeom>
                <a:avLst/>
                <a:gdLst>
                  <a:gd name="T0" fmla="*/ 0 w 45"/>
                  <a:gd name="T1" fmla="*/ 123 h 123"/>
                  <a:gd name="T2" fmla="*/ 45 w 45"/>
                  <a:gd name="T3" fmla="*/ 77 h 123"/>
                  <a:gd name="T4" fmla="*/ 45 w 45"/>
                  <a:gd name="T5" fmla="*/ 0 h 123"/>
                  <a:gd name="T6" fmla="*/ 0 w 45"/>
                  <a:gd name="T7" fmla="*/ 44 h 123"/>
                  <a:gd name="T8" fmla="*/ 0 w 45"/>
                  <a:gd name="T9" fmla="*/ 123 h 123"/>
                  <a:gd name="T10" fmla="*/ 0 60000 65536"/>
                  <a:gd name="T11" fmla="*/ 0 60000 65536"/>
                  <a:gd name="T12" fmla="*/ 0 60000 65536"/>
                  <a:gd name="T13" fmla="*/ 0 60000 65536"/>
                  <a:gd name="T14" fmla="*/ 0 60000 65536"/>
                  <a:gd name="T15" fmla="*/ 0 w 45"/>
                  <a:gd name="T16" fmla="*/ 0 h 123"/>
                  <a:gd name="T17" fmla="*/ 45 w 45"/>
                  <a:gd name="T18" fmla="*/ 123 h 123"/>
                </a:gdLst>
                <a:ahLst/>
                <a:cxnLst>
                  <a:cxn ang="T10">
                    <a:pos x="T0" y="T1"/>
                  </a:cxn>
                  <a:cxn ang="T11">
                    <a:pos x="T2" y="T3"/>
                  </a:cxn>
                  <a:cxn ang="T12">
                    <a:pos x="T4" y="T5"/>
                  </a:cxn>
                  <a:cxn ang="T13">
                    <a:pos x="T6" y="T7"/>
                  </a:cxn>
                  <a:cxn ang="T14">
                    <a:pos x="T8" y="T9"/>
                  </a:cxn>
                </a:cxnLst>
                <a:rect l="T15" t="T16" r="T17" b="T18"/>
                <a:pathLst>
                  <a:path w="45" h="123">
                    <a:moveTo>
                      <a:pt x="0" y="123"/>
                    </a:moveTo>
                    <a:lnTo>
                      <a:pt x="45" y="77"/>
                    </a:lnTo>
                    <a:lnTo>
                      <a:pt x="45" y="0"/>
                    </a:lnTo>
                    <a:lnTo>
                      <a:pt x="0" y="44"/>
                    </a:lnTo>
                    <a:lnTo>
                      <a:pt x="0" y="123"/>
                    </a:lnTo>
                    <a:close/>
                  </a:path>
                </a:pathLst>
              </a:custGeom>
              <a:solidFill>
                <a:srgbClr val="7A7A5A"/>
              </a:solidFill>
              <a:ln w="3175">
                <a:solidFill>
                  <a:srgbClr val="494936"/>
                </a:solidFill>
                <a:round/>
                <a:headEnd/>
                <a:tailEnd/>
              </a:ln>
            </p:spPr>
            <p:txBody>
              <a:bodyPr/>
              <a:lstStyle/>
              <a:p>
                <a:endParaRPr lang="zh-CN" altLang="en-US"/>
              </a:p>
            </p:txBody>
          </p:sp>
          <p:sp>
            <p:nvSpPr>
              <p:cNvPr id="148564" name="Freeform 80">
                <a:extLst>
                  <a:ext uri="{FF2B5EF4-FFF2-40B4-BE49-F238E27FC236}">
                    <a16:creationId xmlns:a16="http://schemas.microsoft.com/office/drawing/2014/main" id="{C3BB9F02-7DFB-413C-B8BA-2C4A32B86352}"/>
                  </a:ext>
                </a:extLst>
              </p:cNvPr>
              <p:cNvSpPr>
                <a:spLocks/>
              </p:cNvSpPr>
              <p:nvPr/>
            </p:nvSpPr>
            <p:spPr bwMode="auto">
              <a:xfrm>
                <a:off x="4398" y="1280"/>
                <a:ext cx="379" cy="60"/>
              </a:xfrm>
              <a:custGeom>
                <a:avLst/>
                <a:gdLst>
                  <a:gd name="T0" fmla="*/ 0 w 379"/>
                  <a:gd name="T1" fmla="*/ 60 h 60"/>
                  <a:gd name="T2" fmla="*/ 48 w 379"/>
                  <a:gd name="T3" fmla="*/ 0 h 60"/>
                  <a:gd name="T4" fmla="*/ 379 w 379"/>
                  <a:gd name="T5" fmla="*/ 0 h 60"/>
                  <a:gd name="T6" fmla="*/ 331 w 379"/>
                  <a:gd name="T7" fmla="*/ 60 h 60"/>
                  <a:gd name="T8" fmla="*/ 0 w 379"/>
                  <a:gd name="T9" fmla="*/ 60 h 60"/>
                  <a:gd name="T10" fmla="*/ 0 60000 65536"/>
                  <a:gd name="T11" fmla="*/ 0 60000 65536"/>
                  <a:gd name="T12" fmla="*/ 0 60000 65536"/>
                  <a:gd name="T13" fmla="*/ 0 60000 65536"/>
                  <a:gd name="T14" fmla="*/ 0 60000 65536"/>
                  <a:gd name="T15" fmla="*/ 0 w 379"/>
                  <a:gd name="T16" fmla="*/ 0 h 60"/>
                  <a:gd name="T17" fmla="*/ 379 w 379"/>
                  <a:gd name="T18" fmla="*/ 60 h 60"/>
                </a:gdLst>
                <a:ahLst/>
                <a:cxnLst>
                  <a:cxn ang="T10">
                    <a:pos x="T0" y="T1"/>
                  </a:cxn>
                  <a:cxn ang="T11">
                    <a:pos x="T2" y="T3"/>
                  </a:cxn>
                  <a:cxn ang="T12">
                    <a:pos x="T4" y="T5"/>
                  </a:cxn>
                  <a:cxn ang="T13">
                    <a:pos x="T6" y="T7"/>
                  </a:cxn>
                  <a:cxn ang="T14">
                    <a:pos x="T8" y="T9"/>
                  </a:cxn>
                </a:cxnLst>
                <a:rect l="T15" t="T16" r="T17" b="T18"/>
                <a:pathLst>
                  <a:path w="379" h="60">
                    <a:moveTo>
                      <a:pt x="0" y="60"/>
                    </a:moveTo>
                    <a:lnTo>
                      <a:pt x="48" y="0"/>
                    </a:lnTo>
                    <a:lnTo>
                      <a:pt x="379" y="0"/>
                    </a:lnTo>
                    <a:lnTo>
                      <a:pt x="331" y="60"/>
                    </a:lnTo>
                    <a:lnTo>
                      <a:pt x="0" y="60"/>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65" name="Freeform 81">
                <a:extLst>
                  <a:ext uri="{FF2B5EF4-FFF2-40B4-BE49-F238E27FC236}">
                    <a16:creationId xmlns:a16="http://schemas.microsoft.com/office/drawing/2014/main" id="{5182FFF7-28B9-4622-8468-F4AB56969729}"/>
                  </a:ext>
                </a:extLst>
              </p:cNvPr>
              <p:cNvSpPr>
                <a:spLocks/>
              </p:cNvSpPr>
              <p:nvPr/>
            </p:nvSpPr>
            <p:spPr bwMode="auto">
              <a:xfrm>
                <a:off x="4398" y="1280"/>
                <a:ext cx="379" cy="60"/>
              </a:xfrm>
              <a:custGeom>
                <a:avLst/>
                <a:gdLst>
                  <a:gd name="T0" fmla="*/ 0 w 379"/>
                  <a:gd name="T1" fmla="*/ 60 h 60"/>
                  <a:gd name="T2" fmla="*/ 48 w 379"/>
                  <a:gd name="T3" fmla="*/ 0 h 60"/>
                  <a:gd name="T4" fmla="*/ 379 w 379"/>
                  <a:gd name="T5" fmla="*/ 0 h 60"/>
                  <a:gd name="T6" fmla="*/ 331 w 379"/>
                  <a:gd name="T7" fmla="*/ 60 h 60"/>
                  <a:gd name="T8" fmla="*/ 0 w 379"/>
                  <a:gd name="T9" fmla="*/ 60 h 60"/>
                  <a:gd name="T10" fmla="*/ 0 60000 65536"/>
                  <a:gd name="T11" fmla="*/ 0 60000 65536"/>
                  <a:gd name="T12" fmla="*/ 0 60000 65536"/>
                  <a:gd name="T13" fmla="*/ 0 60000 65536"/>
                  <a:gd name="T14" fmla="*/ 0 60000 65536"/>
                  <a:gd name="T15" fmla="*/ 0 w 379"/>
                  <a:gd name="T16" fmla="*/ 0 h 60"/>
                  <a:gd name="T17" fmla="*/ 379 w 379"/>
                  <a:gd name="T18" fmla="*/ 60 h 60"/>
                </a:gdLst>
                <a:ahLst/>
                <a:cxnLst>
                  <a:cxn ang="T10">
                    <a:pos x="T0" y="T1"/>
                  </a:cxn>
                  <a:cxn ang="T11">
                    <a:pos x="T2" y="T3"/>
                  </a:cxn>
                  <a:cxn ang="T12">
                    <a:pos x="T4" y="T5"/>
                  </a:cxn>
                  <a:cxn ang="T13">
                    <a:pos x="T6" y="T7"/>
                  </a:cxn>
                  <a:cxn ang="T14">
                    <a:pos x="T8" y="T9"/>
                  </a:cxn>
                </a:cxnLst>
                <a:rect l="T15" t="T16" r="T17" b="T18"/>
                <a:pathLst>
                  <a:path w="379" h="60">
                    <a:moveTo>
                      <a:pt x="0" y="60"/>
                    </a:moveTo>
                    <a:lnTo>
                      <a:pt x="48" y="0"/>
                    </a:lnTo>
                    <a:lnTo>
                      <a:pt x="379" y="0"/>
                    </a:lnTo>
                    <a:lnTo>
                      <a:pt x="331" y="60"/>
                    </a:lnTo>
                    <a:lnTo>
                      <a:pt x="0" y="60"/>
                    </a:lnTo>
                    <a:close/>
                  </a:path>
                </a:pathLst>
              </a:custGeom>
              <a:solidFill>
                <a:srgbClr val="C9C9B6"/>
              </a:solidFill>
              <a:ln w="3175">
                <a:solidFill>
                  <a:srgbClr val="494936"/>
                </a:solidFill>
                <a:round/>
                <a:headEnd/>
                <a:tailEnd/>
              </a:ln>
            </p:spPr>
            <p:txBody>
              <a:bodyPr/>
              <a:lstStyle/>
              <a:p>
                <a:endParaRPr lang="zh-CN" altLang="en-US"/>
              </a:p>
            </p:txBody>
          </p:sp>
          <p:sp>
            <p:nvSpPr>
              <p:cNvPr id="148566" name="Freeform 82">
                <a:extLst>
                  <a:ext uri="{FF2B5EF4-FFF2-40B4-BE49-F238E27FC236}">
                    <a16:creationId xmlns:a16="http://schemas.microsoft.com/office/drawing/2014/main" id="{5D02F540-93AA-4543-A767-D3D0B7F763AE}"/>
                  </a:ext>
                </a:extLst>
              </p:cNvPr>
              <p:cNvSpPr>
                <a:spLocks/>
              </p:cNvSpPr>
              <p:nvPr/>
            </p:nvSpPr>
            <p:spPr bwMode="auto">
              <a:xfrm>
                <a:off x="4729" y="1280"/>
                <a:ext cx="48" cy="72"/>
              </a:xfrm>
              <a:custGeom>
                <a:avLst/>
                <a:gdLst>
                  <a:gd name="T0" fmla="*/ 0 w 48"/>
                  <a:gd name="T1" fmla="*/ 72 h 72"/>
                  <a:gd name="T2" fmla="*/ 48 w 48"/>
                  <a:gd name="T3" fmla="*/ 22 h 72"/>
                  <a:gd name="T4" fmla="*/ 48 w 48"/>
                  <a:gd name="T5" fmla="*/ 0 h 72"/>
                  <a:gd name="T6" fmla="*/ 0 w 48"/>
                  <a:gd name="T7" fmla="*/ 60 h 72"/>
                  <a:gd name="T8" fmla="*/ 0 w 48"/>
                  <a:gd name="T9" fmla="*/ 72 h 72"/>
                  <a:gd name="T10" fmla="*/ 0 60000 65536"/>
                  <a:gd name="T11" fmla="*/ 0 60000 65536"/>
                  <a:gd name="T12" fmla="*/ 0 60000 65536"/>
                  <a:gd name="T13" fmla="*/ 0 60000 65536"/>
                  <a:gd name="T14" fmla="*/ 0 60000 65536"/>
                  <a:gd name="T15" fmla="*/ 0 w 48"/>
                  <a:gd name="T16" fmla="*/ 0 h 72"/>
                  <a:gd name="T17" fmla="*/ 48 w 48"/>
                  <a:gd name="T18" fmla="*/ 72 h 72"/>
                </a:gdLst>
                <a:ahLst/>
                <a:cxnLst>
                  <a:cxn ang="T10">
                    <a:pos x="T0" y="T1"/>
                  </a:cxn>
                  <a:cxn ang="T11">
                    <a:pos x="T2" y="T3"/>
                  </a:cxn>
                  <a:cxn ang="T12">
                    <a:pos x="T4" y="T5"/>
                  </a:cxn>
                  <a:cxn ang="T13">
                    <a:pos x="T6" y="T7"/>
                  </a:cxn>
                  <a:cxn ang="T14">
                    <a:pos x="T8" y="T9"/>
                  </a:cxn>
                </a:cxnLst>
                <a:rect l="T15" t="T16" r="T17" b="T18"/>
                <a:pathLst>
                  <a:path w="48" h="72">
                    <a:moveTo>
                      <a:pt x="0" y="72"/>
                    </a:moveTo>
                    <a:lnTo>
                      <a:pt x="48" y="22"/>
                    </a:lnTo>
                    <a:lnTo>
                      <a:pt x="48" y="0"/>
                    </a:lnTo>
                    <a:lnTo>
                      <a:pt x="0" y="60"/>
                    </a:lnTo>
                    <a:lnTo>
                      <a:pt x="0" y="72"/>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67" name="Freeform 83">
                <a:extLst>
                  <a:ext uri="{FF2B5EF4-FFF2-40B4-BE49-F238E27FC236}">
                    <a16:creationId xmlns:a16="http://schemas.microsoft.com/office/drawing/2014/main" id="{1089A632-8F1E-4E00-B6D4-E01DC1CCA12E}"/>
                  </a:ext>
                </a:extLst>
              </p:cNvPr>
              <p:cNvSpPr>
                <a:spLocks/>
              </p:cNvSpPr>
              <p:nvPr/>
            </p:nvSpPr>
            <p:spPr bwMode="auto">
              <a:xfrm>
                <a:off x="4729" y="1280"/>
                <a:ext cx="48" cy="72"/>
              </a:xfrm>
              <a:custGeom>
                <a:avLst/>
                <a:gdLst>
                  <a:gd name="T0" fmla="*/ 0 w 48"/>
                  <a:gd name="T1" fmla="*/ 72 h 72"/>
                  <a:gd name="T2" fmla="*/ 48 w 48"/>
                  <a:gd name="T3" fmla="*/ 22 h 72"/>
                  <a:gd name="T4" fmla="*/ 48 w 48"/>
                  <a:gd name="T5" fmla="*/ 0 h 72"/>
                  <a:gd name="T6" fmla="*/ 0 w 48"/>
                  <a:gd name="T7" fmla="*/ 60 h 72"/>
                  <a:gd name="T8" fmla="*/ 0 w 48"/>
                  <a:gd name="T9" fmla="*/ 72 h 72"/>
                  <a:gd name="T10" fmla="*/ 0 60000 65536"/>
                  <a:gd name="T11" fmla="*/ 0 60000 65536"/>
                  <a:gd name="T12" fmla="*/ 0 60000 65536"/>
                  <a:gd name="T13" fmla="*/ 0 60000 65536"/>
                  <a:gd name="T14" fmla="*/ 0 60000 65536"/>
                  <a:gd name="T15" fmla="*/ 0 w 48"/>
                  <a:gd name="T16" fmla="*/ 0 h 72"/>
                  <a:gd name="T17" fmla="*/ 48 w 48"/>
                  <a:gd name="T18" fmla="*/ 72 h 72"/>
                </a:gdLst>
                <a:ahLst/>
                <a:cxnLst>
                  <a:cxn ang="T10">
                    <a:pos x="T0" y="T1"/>
                  </a:cxn>
                  <a:cxn ang="T11">
                    <a:pos x="T2" y="T3"/>
                  </a:cxn>
                  <a:cxn ang="T12">
                    <a:pos x="T4" y="T5"/>
                  </a:cxn>
                  <a:cxn ang="T13">
                    <a:pos x="T6" y="T7"/>
                  </a:cxn>
                  <a:cxn ang="T14">
                    <a:pos x="T8" y="T9"/>
                  </a:cxn>
                </a:cxnLst>
                <a:rect l="T15" t="T16" r="T17" b="T18"/>
                <a:pathLst>
                  <a:path w="48" h="72">
                    <a:moveTo>
                      <a:pt x="0" y="72"/>
                    </a:moveTo>
                    <a:lnTo>
                      <a:pt x="48" y="22"/>
                    </a:lnTo>
                    <a:lnTo>
                      <a:pt x="48" y="0"/>
                    </a:lnTo>
                    <a:lnTo>
                      <a:pt x="0" y="60"/>
                    </a:lnTo>
                    <a:lnTo>
                      <a:pt x="0" y="72"/>
                    </a:lnTo>
                    <a:close/>
                  </a:path>
                </a:pathLst>
              </a:custGeom>
              <a:solidFill>
                <a:srgbClr val="7A7A5A"/>
              </a:solidFill>
              <a:ln w="3175">
                <a:solidFill>
                  <a:srgbClr val="494936"/>
                </a:solidFill>
                <a:round/>
                <a:headEnd/>
                <a:tailEnd/>
              </a:ln>
            </p:spPr>
            <p:txBody>
              <a:bodyPr/>
              <a:lstStyle/>
              <a:p>
                <a:endParaRPr lang="zh-CN" altLang="en-US"/>
              </a:p>
            </p:txBody>
          </p:sp>
          <p:sp>
            <p:nvSpPr>
              <p:cNvPr id="148568" name="Rectangle 84">
                <a:extLst>
                  <a:ext uri="{FF2B5EF4-FFF2-40B4-BE49-F238E27FC236}">
                    <a16:creationId xmlns:a16="http://schemas.microsoft.com/office/drawing/2014/main" id="{A10D0D14-616E-4631-9E83-EC5437DD52AD}"/>
                  </a:ext>
                </a:extLst>
              </p:cNvPr>
              <p:cNvSpPr>
                <a:spLocks noChangeArrowheads="1"/>
              </p:cNvSpPr>
              <p:nvPr/>
            </p:nvSpPr>
            <p:spPr bwMode="auto">
              <a:xfrm>
                <a:off x="4398" y="1340"/>
                <a:ext cx="331" cy="1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8569" name="Rectangle 85">
                <a:extLst>
                  <a:ext uri="{FF2B5EF4-FFF2-40B4-BE49-F238E27FC236}">
                    <a16:creationId xmlns:a16="http://schemas.microsoft.com/office/drawing/2014/main" id="{43FDAF62-CAE9-4841-8956-332A7C2593F9}"/>
                  </a:ext>
                </a:extLst>
              </p:cNvPr>
              <p:cNvSpPr>
                <a:spLocks noChangeArrowheads="1"/>
              </p:cNvSpPr>
              <p:nvPr/>
            </p:nvSpPr>
            <p:spPr bwMode="auto">
              <a:xfrm>
                <a:off x="4399" y="1341"/>
                <a:ext cx="329" cy="10"/>
              </a:xfrm>
              <a:prstGeom prst="rect">
                <a:avLst/>
              </a:prstGeom>
              <a:solidFill>
                <a:srgbClr val="B7B79D"/>
              </a:solidFill>
              <a:ln w="3175">
                <a:solidFill>
                  <a:srgbClr val="494936"/>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8570" name="Freeform 86">
                <a:extLst>
                  <a:ext uri="{FF2B5EF4-FFF2-40B4-BE49-F238E27FC236}">
                    <a16:creationId xmlns:a16="http://schemas.microsoft.com/office/drawing/2014/main" id="{1CF37F38-1A87-4DCF-B1B2-28D6AEA7598E}"/>
                  </a:ext>
                </a:extLst>
              </p:cNvPr>
              <p:cNvSpPr>
                <a:spLocks/>
              </p:cNvSpPr>
              <p:nvPr/>
            </p:nvSpPr>
            <p:spPr bwMode="auto">
              <a:xfrm>
                <a:off x="4460" y="1167"/>
                <a:ext cx="341" cy="34"/>
              </a:xfrm>
              <a:custGeom>
                <a:avLst/>
                <a:gdLst>
                  <a:gd name="T0" fmla="*/ 0 w 341"/>
                  <a:gd name="T1" fmla="*/ 34 h 34"/>
                  <a:gd name="T2" fmla="*/ 36 w 341"/>
                  <a:gd name="T3" fmla="*/ 0 h 34"/>
                  <a:gd name="T4" fmla="*/ 341 w 341"/>
                  <a:gd name="T5" fmla="*/ 0 h 34"/>
                  <a:gd name="T6" fmla="*/ 307 w 341"/>
                  <a:gd name="T7" fmla="*/ 34 h 34"/>
                  <a:gd name="T8" fmla="*/ 0 w 341"/>
                  <a:gd name="T9" fmla="*/ 34 h 34"/>
                  <a:gd name="T10" fmla="*/ 0 60000 65536"/>
                  <a:gd name="T11" fmla="*/ 0 60000 65536"/>
                  <a:gd name="T12" fmla="*/ 0 60000 65536"/>
                  <a:gd name="T13" fmla="*/ 0 60000 65536"/>
                  <a:gd name="T14" fmla="*/ 0 60000 65536"/>
                  <a:gd name="T15" fmla="*/ 0 w 341"/>
                  <a:gd name="T16" fmla="*/ 0 h 34"/>
                  <a:gd name="T17" fmla="*/ 341 w 341"/>
                  <a:gd name="T18" fmla="*/ 34 h 34"/>
                </a:gdLst>
                <a:ahLst/>
                <a:cxnLst>
                  <a:cxn ang="T10">
                    <a:pos x="T0" y="T1"/>
                  </a:cxn>
                  <a:cxn ang="T11">
                    <a:pos x="T2" y="T3"/>
                  </a:cxn>
                  <a:cxn ang="T12">
                    <a:pos x="T4" y="T5"/>
                  </a:cxn>
                  <a:cxn ang="T13">
                    <a:pos x="T6" y="T7"/>
                  </a:cxn>
                  <a:cxn ang="T14">
                    <a:pos x="T8" y="T9"/>
                  </a:cxn>
                </a:cxnLst>
                <a:rect l="T15" t="T16" r="T17" b="T18"/>
                <a:pathLst>
                  <a:path w="341" h="34">
                    <a:moveTo>
                      <a:pt x="0" y="34"/>
                    </a:moveTo>
                    <a:lnTo>
                      <a:pt x="36" y="0"/>
                    </a:lnTo>
                    <a:lnTo>
                      <a:pt x="341" y="0"/>
                    </a:lnTo>
                    <a:lnTo>
                      <a:pt x="307"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71" name="Freeform 87">
                <a:extLst>
                  <a:ext uri="{FF2B5EF4-FFF2-40B4-BE49-F238E27FC236}">
                    <a16:creationId xmlns:a16="http://schemas.microsoft.com/office/drawing/2014/main" id="{0FF16D70-F3DE-4E0C-9453-6B0A5D8148B1}"/>
                  </a:ext>
                </a:extLst>
              </p:cNvPr>
              <p:cNvSpPr>
                <a:spLocks/>
              </p:cNvSpPr>
              <p:nvPr/>
            </p:nvSpPr>
            <p:spPr bwMode="auto">
              <a:xfrm>
                <a:off x="4460" y="1167"/>
                <a:ext cx="341" cy="34"/>
              </a:xfrm>
              <a:custGeom>
                <a:avLst/>
                <a:gdLst>
                  <a:gd name="T0" fmla="*/ 0 w 341"/>
                  <a:gd name="T1" fmla="*/ 34 h 34"/>
                  <a:gd name="T2" fmla="*/ 36 w 341"/>
                  <a:gd name="T3" fmla="*/ 0 h 34"/>
                  <a:gd name="T4" fmla="*/ 341 w 341"/>
                  <a:gd name="T5" fmla="*/ 0 h 34"/>
                  <a:gd name="T6" fmla="*/ 307 w 341"/>
                  <a:gd name="T7" fmla="*/ 34 h 34"/>
                  <a:gd name="T8" fmla="*/ 0 w 341"/>
                  <a:gd name="T9" fmla="*/ 34 h 34"/>
                  <a:gd name="T10" fmla="*/ 0 60000 65536"/>
                  <a:gd name="T11" fmla="*/ 0 60000 65536"/>
                  <a:gd name="T12" fmla="*/ 0 60000 65536"/>
                  <a:gd name="T13" fmla="*/ 0 60000 65536"/>
                  <a:gd name="T14" fmla="*/ 0 60000 65536"/>
                  <a:gd name="T15" fmla="*/ 0 w 341"/>
                  <a:gd name="T16" fmla="*/ 0 h 34"/>
                  <a:gd name="T17" fmla="*/ 341 w 341"/>
                  <a:gd name="T18" fmla="*/ 34 h 34"/>
                </a:gdLst>
                <a:ahLst/>
                <a:cxnLst>
                  <a:cxn ang="T10">
                    <a:pos x="T0" y="T1"/>
                  </a:cxn>
                  <a:cxn ang="T11">
                    <a:pos x="T2" y="T3"/>
                  </a:cxn>
                  <a:cxn ang="T12">
                    <a:pos x="T4" y="T5"/>
                  </a:cxn>
                  <a:cxn ang="T13">
                    <a:pos x="T6" y="T7"/>
                  </a:cxn>
                  <a:cxn ang="T14">
                    <a:pos x="T8" y="T9"/>
                  </a:cxn>
                </a:cxnLst>
                <a:rect l="T15" t="T16" r="T17" b="T18"/>
                <a:pathLst>
                  <a:path w="341" h="34">
                    <a:moveTo>
                      <a:pt x="0" y="34"/>
                    </a:moveTo>
                    <a:lnTo>
                      <a:pt x="36" y="0"/>
                    </a:lnTo>
                    <a:lnTo>
                      <a:pt x="341" y="0"/>
                    </a:lnTo>
                    <a:lnTo>
                      <a:pt x="307" y="34"/>
                    </a:lnTo>
                    <a:lnTo>
                      <a:pt x="0" y="34"/>
                    </a:lnTo>
                    <a:close/>
                  </a:path>
                </a:pathLst>
              </a:custGeom>
              <a:solidFill>
                <a:srgbClr val="000000"/>
              </a:solidFill>
              <a:ln w="3175">
                <a:solidFill>
                  <a:srgbClr val="000000"/>
                </a:solidFill>
                <a:round/>
                <a:headEnd/>
                <a:tailEnd/>
              </a:ln>
            </p:spPr>
            <p:txBody>
              <a:bodyPr/>
              <a:lstStyle/>
              <a:p>
                <a:endParaRPr lang="zh-CN" altLang="en-US"/>
              </a:p>
            </p:txBody>
          </p:sp>
          <p:sp>
            <p:nvSpPr>
              <p:cNvPr id="148572" name="Freeform 88">
                <a:extLst>
                  <a:ext uri="{FF2B5EF4-FFF2-40B4-BE49-F238E27FC236}">
                    <a16:creationId xmlns:a16="http://schemas.microsoft.com/office/drawing/2014/main" id="{A909FB7D-8CD3-45D5-8B00-B77BC16E5B0E}"/>
                  </a:ext>
                </a:extLst>
              </p:cNvPr>
              <p:cNvSpPr>
                <a:spLocks/>
              </p:cNvSpPr>
              <p:nvPr/>
            </p:nvSpPr>
            <p:spPr bwMode="auto">
              <a:xfrm>
                <a:off x="4458" y="922"/>
                <a:ext cx="338" cy="32"/>
              </a:xfrm>
              <a:custGeom>
                <a:avLst/>
                <a:gdLst>
                  <a:gd name="T0" fmla="*/ 0 w 338"/>
                  <a:gd name="T1" fmla="*/ 32 h 32"/>
                  <a:gd name="T2" fmla="*/ 33 w 338"/>
                  <a:gd name="T3" fmla="*/ 0 h 32"/>
                  <a:gd name="T4" fmla="*/ 338 w 338"/>
                  <a:gd name="T5" fmla="*/ 0 h 32"/>
                  <a:gd name="T6" fmla="*/ 304 w 338"/>
                  <a:gd name="T7" fmla="*/ 32 h 32"/>
                  <a:gd name="T8" fmla="*/ 0 w 338"/>
                  <a:gd name="T9" fmla="*/ 32 h 32"/>
                  <a:gd name="T10" fmla="*/ 0 60000 65536"/>
                  <a:gd name="T11" fmla="*/ 0 60000 65536"/>
                  <a:gd name="T12" fmla="*/ 0 60000 65536"/>
                  <a:gd name="T13" fmla="*/ 0 60000 65536"/>
                  <a:gd name="T14" fmla="*/ 0 60000 65536"/>
                  <a:gd name="T15" fmla="*/ 0 w 338"/>
                  <a:gd name="T16" fmla="*/ 0 h 32"/>
                  <a:gd name="T17" fmla="*/ 338 w 338"/>
                  <a:gd name="T18" fmla="*/ 32 h 32"/>
                </a:gdLst>
                <a:ahLst/>
                <a:cxnLst>
                  <a:cxn ang="T10">
                    <a:pos x="T0" y="T1"/>
                  </a:cxn>
                  <a:cxn ang="T11">
                    <a:pos x="T2" y="T3"/>
                  </a:cxn>
                  <a:cxn ang="T12">
                    <a:pos x="T4" y="T5"/>
                  </a:cxn>
                  <a:cxn ang="T13">
                    <a:pos x="T6" y="T7"/>
                  </a:cxn>
                  <a:cxn ang="T14">
                    <a:pos x="T8" y="T9"/>
                  </a:cxn>
                </a:cxnLst>
                <a:rect l="T15" t="T16" r="T17" b="T18"/>
                <a:pathLst>
                  <a:path w="338" h="32">
                    <a:moveTo>
                      <a:pt x="0" y="32"/>
                    </a:moveTo>
                    <a:lnTo>
                      <a:pt x="33" y="0"/>
                    </a:lnTo>
                    <a:lnTo>
                      <a:pt x="338" y="0"/>
                    </a:lnTo>
                    <a:lnTo>
                      <a:pt x="304" y="32"/>
                    </a:lnTo>
                    <a:lnTo>
                      <a:pt x="0" y="3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73" name="Freeform 89">
                <a:extLst>
                  <a:ext uri="{FF2B5EF4-FFF2-40B4-BE49-F238E27FC236}">
                    <a16:creationId xmlns:a16="http://schemas.microsoft.com/office/drawing/2014/main" id="{41C76265-7FA6-4184-B229-C503A56E973A}"/>
                  </a:ext>
                </a:extLst>
              </p:cNvPr>
              <p:cNvSpPr>
                <a:spLocks/>
              </p:cNvSpPr>
              <p:nvPr/>
            </p:nvSpPr>
            <p:spPr bwMode="auto">
              <a:xfrm>
                <a:off x="4458" y="922"/>
                <a:ext cx="338" cy="32"/>
              </a:xfrm>
              <a:custGeom>
                <a:avLst/>
                <a:gdLst>
                  <a:gd name="T0" fmla="*/ 0 w 338"/>
                  <a:gd name="T1" fmla="*/ 32 h 32"/>
                  <a:gd name="T2" fmla="*/ 33 w 338"/>
                  <a:gd name="T3" fmla="*/ 0 h 32"/>
                  <a:gd name="T4" fmla="*/ 338 w 338"/>
                  <a:gd name="T5" fmla="*/ 0 h 32"/>
                  <a:gd name="T6" fmla="*/ 304 w 338"/>
                  <a:gd name="T7" fmla="*/ 32 h 32"/>
                  <a:gd name="T8" fmla="*/ 0 w 338"/>
                  <a:gd name="T9" fmla="*/ 32 h 32"/>
                  <a:gd name="T10" fmla="*/ 0 60000 65536"/>
                  <a:gd name="T11" fmla="*/ 0 60000 65536"/>
                  <a:gd name="T12" fmla="*/ 0 60000 65536"/>
                  <a:gd name="T13" fmla="*/ 0 60000 65536"/>
                  <a:gd name="T14" fmla="*/ 0 60000 65536"/>
                  <a:gd name="T15" fmla="*/ 0 w 338"/>
                  <a:gd name="T16" fmla="*/ 0 h 32"/>
                  <a:gd name="T17" fmla="*/ 338 w 338"/>
                  <a:gd name="T18" fmla="*/ 32 h 32"/>
                </a:gdLst>
                <a:ahLst/>
                <a:cxnLst>
                  <a:cxn ang="T10">
                    <a:pos x="T0" y="T1"/>
                  </a:cxn>
                  <a:cxn ang="T11">
                    <a:pos x="T2" y="T3"/>
                  </a:cxn>
                  <a:cxn ang="T12">
                    <a:pos x="T4" y="T5"/>
                  </a:cxn>
                  <a:cxn ang="T13">
                    <a:pos x="T6" y="T7"/>
                  </a:cxn>
                  <a:cxn ang="T14">
                    <a:pos x="T8" y="T9"/>
                  </a:cxn>
                </a:cxnLst>
                <a:rect l="T15" t="T16" r="T17" b="T18"/>
                <a:pathLst>
                  <a:path w="338" h="32">
                    <a:moveTo>
                      <a:pt x="0" y="32"/>
                    </a:moveTo>
                    <a:lnTo>
                      <a:pt x="33" y="0"/>
                    </a:lnTo>
                    <a:lnTo>
                      <a:pt x="338" y="0"/>
                    </a:lnTo>
                    <a:lnTo>
                      <a:pt x="304" y="32"/>
                    </a:lnTo>
                    <a:lnTo>
                      <a:pt x="0" y="32"/>
                    </a:lnTo>
                    <a:close/>
                  </a:path>
                </a:pathLst>
              </a:custGeom>
              <a:solidFill>
                <a:srgbClr val="C9C9B6"/>
              </a:solidFill>
              <a:ln w="3175">
                <a:solidFill>
                  <a:srgbClr val="494936"/>
                </a:solidFill>
                <a:round/>
                <a:headEnd/>
                <a:tailEnd/>
              </a:ln>
            </p:spPr>
            <p:txBody>
              <a:bodyPr/>
              <a:lstStyle/>
              <a:p>
                <a:endParaRPr lang="zh-CN" altLang="en-US"/>
              </a:p>
            </p:txBody>
          </p:sp>
          <p:sp>
            <p:nvSpPr>
              <p:cNvPr id="148574" name="Rectangle 90">
                <a:extLst>
                  <a:ext uri="{FF2B5EF4-FFF2-40B4-BE49-F238E27FC236}">
                    <a16:creationId xmlns:a16="http://schemas.microsoft.com/office/drawing/2014/main" id="{5319B5C5-11E0-4717-80AF-EA1D6E55A89C}"/>
                  </a:ext>
                </a:extLst>
              </p:cNvPr>
              <p:cNvSpPr>
                <a:spLocks noChangeArrowheads="1"/>
              </p:cNvSpPr>
              <p:nvPr/>
            </p:nvSpPr>
            <p:spPr bwMode="auto">
              <a:xfrm>
                <a:off x="4459" y="955"/>
                <a:ext cx="305" cy="240"/>
              </a:xfrm>
              <a:prstGeom prst="rect">
                <a:avLst/>
              </a:prstGeom>
              <a:solidFill>
                <a:srgbClr val="B7B79D"/>
              </a:solidFill>
              <a:ln w="3175">
                <a:solidFill>
                  <a:srgbClr val="494936"/>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8575" name="Rectangle 91">
                <a:extLst>
                  <a:ext uri="{FF2B5EF4-FFF2-40B4-BE49-F238E27FC236}">
                    <a16:creationId xmlns:a16="http://schemas.microsoft.com/office/drawing/2014/main" id="{EE18EE20-F570-4F4C-8451-6A7E920FC91B}"/>
                  </a:ext>
                </a:extLst>
              </p:cNvPr>
              <p:cNvSpPr>
                <a:spLocks noChangeArrowheads="1"/>
              </p:cNvSpPr>
              <p:nvPr/>
            </p:nvSpPr>
            <p:spPr bwMode="auto">
              <a:xfrm>
                <a:off x="4485" y="986"/>
                <a:ext cx="252" cy="185"/>
              </a:xfrm>
              <a:prstGeom prst="rect">
                <a:avLst/>
              </a:prstGeom>
              <a:solidFill>
                <a:srgbClr val="FFFFFF"/>
              </a:solidFill>
              <a:ln w="3175">
                <a:solidFill>
                  <a:srgbClr val="494936"/>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8576" name="Freeform 92">
                <a:extLst>
                  <a:ext uri="{FF2B5EF4-FFF2-40B4-BE49-F238E27FC236}">
                    <a16:creationId xmlns:a16="http://schemas.microsoft.com/office/drawing/2014/main" id="{76D0D291-9350-4986-84E4-CE86BA25D5DA}"/>
                  </a:ext>
                </a:extLst>
              </p:cNvPr>
              <p:cNvSpPr>
                <a:spLocks/>
              </p:cNvSpPr>
              <p:nvPr/>
            </p:nvSpPr>
            <p:spPr bwMode="auto">
              <a:xfrm>
                <a:off x="4762" y="922"/>
                <a:ext cx="34" cy="272"/>
              </a:xfrm>
              <a:custGeom>
                <a:avLst/>
                <a:gdLst>
                  <a:gd name="T0" fmla="*/ 0 w 34"/>
                  <a:gd name="T1" fmla="*/ 272 h 272"/>
                  <a:gd name="T2" fmla="*/ 34 w 34"/>
                  <a:gd name="T3" fmla="*/ 238 h 272"/>
                  <a:gd name="T4" fmla="*/ 34 w 34"/>
                  <a:gd name="T5" fmla="*/ 0 h 272"/>
                  <a:gd name="T6" fmla="*/ 0 w 34"/>
                  <a:gd name="T7" fmla="*/ 32 h 272"/>
                  <a:gd name="T8" fmla="*/ 0 w 34"/>
                  <a:gd name="T9" fmla="*/ 272 h 272"/>
                  <a:gd name="T10" fmla="*/ 0 60000 65536"/>
                  <a:gd name="T11" fmla="*/ 0 60000 65536"/>
                  <a:gd name="T12" fmla="*/ 0 60000 65536"/>
                  <a:gd name="T13" fmla="*/ 0 60000 65536"/>
                  <a:gd name="T14" fmla="*/ 0 60000 65536"/>
                  <a:gd name="T15" fmla="*/ 0 w 34"/>
                  <a:gd name="T16" fmla="*/ 0 h 272"/>
                  <a:gd name="T17" fmla="*/ 34 w 34"/>
                  <a:gd name="T18" fmla="*/ 272 h 272"/>
                </a:gdLst>
                <a:ahLst/>
                <a:cxnLst>
                  <a:cxn ang="T10">
                    <a:pos x="T0" y="T1"/>
                  </a:cxn>
                  <a:cxn ang="T11">
                    <a:pos x="T2" y="T3"/>
                  </a:cxn>
                  <a:cxn ang="T12">
                    <a:pos x="T4" y="T5"/>
                  </a:cxn>
                  <a:cxn ang="T13">
                    <a:pos x="T6" y="T7"/>
                  </a:cxn>
                  <a:cxn ang="T14">
                    <a:pos x="T8" y="T9"/>
                  </a:cxn>
                </a:cxnLst>
                <a:rect l="T15" t="T16" r="T17" b="T18"/>
                <a:pathLst>
                  <a:path w="34" h="272">
                    <a:moveTo>
                      <a:pt x="0" y="272"/>
                    </a:moveTo>
                    <a:lnTo>
                      <a:pt x="34" y="238"/>
                    </a:lnTo>
                    <a:lnTo>
                      <a:pt x="34" y="0"/>
                    </a:lnTo>
                    <a:lnTo>
                      <a:pt x="0" y="32"/>
                    </a:lnTo>
                    <a:lnTo>
                      <a:pt x="0" y="272"/>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77" name="Freeform 93">
                <a:extLst>
                  <a:ext uri="{FF2B5EF4-FFF2-40B4-BE49-F238E27FC236}">
                    <a16:creationId xmlns:a16="http://schemas.microsoft.com/office/drawing/2014/main" id="{6EF962BF-A340-4688-BB02-C8D89BEDABEA}"/>
                  </a:ext>
                </a:extLst>
              </p:cNvPr>
              <p:cNvSpPr>
                <a:spLocks/>
              </p:cNvSpPr>
              <p:nvPr/>
            </p:nvSpPr>
            <p:spPr bwMode="auto">
              <a:xfrm>
                <a:off x="4762" y="922"/>
                <a:ext cx="34" cy="272"/>
              </a:xfrm>
              <a:custGeom>
                <a:avLst/>
                <a:gdLst>
                  <a:gd name="T0" fmla="*/ 0 w 34"/>
                  <a:gd name="T1" fmla="*/ 272 h 272"/>
                  <a:gd name="T2" fmla="*/ 34 w 34"/>
                  <a:gd name="T3" fmla="*/ 238 h 272"/>
                  <a:gd name="T4" fmla="*/ 34 w 34"/>
                  <a:gd name="T5" fmla="*/ 0 h 272"/>
                  <a:gd name="T6" fmla="*/ 0 w 34"/>
                  <a:gd name="T7" fmla="*/ 32 h 272"/>
                  <a:gd name="T8" fmla="*/ 0 w 34"/>
                  <a:gd name="T9" fmla="*/ 272 h 272"/>
                  <a:gd name="T10" fmla="*/ 0 60000 65536"/>
                  <a:gd name="T11" fmla="*/ 0 60000 65536"/>
                  <a:gd name="T12" fmla="*/ 0 60000 65536"/>
                  <a:gd name="T13" fmla="*/ 0 60000 65536"/>
                  <a:gd name="T14" fmla="*/ 0 60000 65536"/>
                  <a:gd name="T15" fmla="*/ 0 w 34"/>
                  <a:gd name="T16" fmla="*/ 0 h 272"/>
                  <a:gd name="T17" fmla="*/ 34 w 34"/>
                  <a:gd name="T18" fmla="*/ 272 h 272"/>
                </a:gdLst>
                <a:ahLst/>
                <a:cxnLst>
                  <a:cxn ang="T10">
                    <a:pos x="T0" y="T1"/>
                  </a:cxn>
                  <a:cxn ang="T11">
                    <a:pos x="T2" y="T3"/>
                  </a:cxn>
                  <a:cxn ang="T12">
                    <a:pos x="T4" y="T5"/>
                  </a:cxn>
                  <a:cxn ang="T13">
                    <a:pos x="T6" y="T7"/>
                  </a:cxn>
                  <a:cxn ang="T14">
                    <a:pos x="T8" y="T9"/>
                  </a:cxn>
                </a:cxnLst>
                <a:rect l="T15" t="T16" r="T17" b="T18"/>
                <a:pathLst>
                  <a:path w="34" h="272">
                    <a:moveTo>
                      <a:pt x="0" y="272"/>
                    </a:moveTo>
                    <a:lnTo>
                      <a:pt x="34" y="238"/>
                    </a:lnTo>
                    <a:lnTo>
                      <a:pt x="34" y="0"/>
                    </a:lnTo>
                    <a:lnTo>
                      <a:pt x="0" y="32"/>
                    </a:lnTo>
                    <a:lnTo>
                      <a:pt x="0" y="272"/>
                    </a:lnTo>
                    <a:close/>
                  </a:path>
                </a:pathLst>
              </a:custGeom>
              <a:solidFill>
                <a:srgbClr val="7A7A5A"/>
              </a:solidFill>
              <a:ln w="3175">
                <a:solidFill>
                  <a:srgbClr val="494936"/>
                </a:solidFill>
                <a:round/>
                <a:headEnd/>
                <a:tailEnd/>
              </a:ln>
            </p:spPr>
            <p:txBody>
              <a:bodyPr/>
              <a:lstStyle/>
              <a:p>
                <a:endParaRPr lang="zh-CN" altLang="en-US"/>
              </a:p>
            </p:txBody>
          </p:sp>
        </p:grpSp>
        <p:grpSp>
          <p:nvGrpSpPr>
            <p:cNvPr id="148505" name="Group 94">
              <a:extLst>
                <a:ext uri="{FF2B5EF4-FFF2-40B4-BE49-F238E27FC236}">
                  <a16:creationId xmlns:a16="http://schemas.microsoft.com/office/drawing/2014/main" id="{D22697C8-1FFE-43B3-84AB-C668F894882E}"/>
                </a:ext>
              </a:extLst>
            </p:cNvPr>
            <p:cNvGrpSpPr>
              <a:grpSpLocks/>
            </p:cNvGrpSpPr>
            <p:nvPr/>
          </p:nvGrpSpPr>
          <p:grpSpPr bwMode="auto">
            <a:xfrm>
              <a:off x="1770" y="1540"/>
              <a:ext cx="437" cy="236"/>
              <a:chOff x="1770" y="1251"/>
              <a:chExt cx="437" cy="236"/>
            </a:xfrm>
          </p:grpSpPr>
          <p:sp>
            <p:nvSpPr>
              <p:cNvPr id="148532" name="Oval 95">
                <a:extLst>
                  <a:ext uri="{FF2B5EF4-FFF2-40B4-BE49-F238E27FC236}">
                    <a16:creationId xmlns:a16="http://schemas.microsoft.com/office/drawing/2014/main" id="{5E893A80-1495-4F45-A2C3-F05C2FB1ACB6}"/>
                  </a:ext>
                </a:extLst>
              </p:cNvPr>
              <p:cNvSpPr>
                <a:spLocks noChangeArrowheads="1"/>
              </p:cNvSpPr>
              <p:nvPr/>
            </p:nvSpPr>
            <p:spPr bwMode="auto">
              <a:xfrm>
                <a:off x="1771" y="1349"/>
                <a:ext cx="436" cy="138"/>
              </a:xfrm>
              <a:prstGeom prst="ellipse">
                <a:avLst/>
              </a:prstGeom>
              <a:solidFill>
                <a:srgbClr val="0078AA"/>
              </a:solidFill>
              <a:ln w="4763">
                <a:solidFill>
                  <a:srgbClr val="AAE6FF"/>
                </a:solidFill>
                <a:round/>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8533" name="Rectangle 96">
                <a:extLst>
                  <a:ext uri="{FF2B5EF4-FFF2-40B4-BE49-F238E27FC236}">
                    <a16:creationId xmlns:a16="http://schemas.microsoft.com/office/drawing/2014/main" id="{69456BF9-2818-4B41-987E-AF5F86D2A48A}"/>
                  </a:ext>
                </a:extLst>
              </p:cNvPr>
              <p:cNvSpPr>
                <a:spLocks noChangeArrowheads="1"/>
              </p:cNvSpPr>
              <p:nvPr/>
            </p:nvSpPr>
            <p:spPr bwMode="auto">
              <a:xfrm>
                <a:off x="1770" y="1321"/>
                <a:ext cx="435" cy="9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8534" name="Rectangle 97">
                <a:extLst>
                  <a:ext uri="{FF2B5EF4-FFF2-40B4-BE49-F238E27FC236}">
                    <a16:creationId xmlns:a16="http://schemas.microsoft.com/office/drawing/2014/main" id="{A4875B8E-ABCD-40B9-93C5-3448F24B17E1}"/>
                  </a:ext>
                </a:extLst>
              </p:cNvPr>
              <p:cNvSpPr>
                <a:spLocks noChangeArrowheads="1"/>
              </p:cNvSpPr>
              <p:nvPr/>
            </p:nvSpPr>
            <p:spPr bwMode="auto">
              <a:xfrm>
                <a:off x="1770" y="1321"/>
                <a:ext cx="435" cy="9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8535" name="Oval 98">
                <a:extLst>
                  <a:ext uri="{FF2B5EF4-FFF2-40B4-BE49-F238E27FC236}">
                    <a16:creationId xmlns:a16="http://schemas.microsoft.com/office/drawing/2014/main" id="{EAEED2CE-A382-4D37-9297-6E2DA0936D87}"/>
                  </a:ext>
                </a:extLst>
              </p:cNvPr>
              <p:cNvSpPr>
                <a:spLocks noChangeArrowheads="1"/>
              </p:cNvSpPr>
              <p:nvPr/>
            </p:nvSpPr>
            <p:spPr bwMode="auto">
              <a:xfrm>
                <a:off x="1771" y="1251"/>
                <a:ext cx="436" cy="138"/>
              </a:xfrm>
              <a:prstGeom prst="ellipse">
                <a:avLst/>
              </a:prstGeom>
              <a:solidFill>
                <a:srgbClr val="00B4FF"/>
              </a:solidFill>
              <a:ln w="4763">
                <a:solidFill>
                  <a:srgbClr val="AAE6FF"/>
                </a:solidFill>
                <a:round/>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48536" name="Group 99">
                <a:extLst>
                  <a:ext uri="{FF2B5EF4-FFF2-40B4-BE49-F238E27FC236}">
                    <a16:creationId xmlns:a16="http://schemas.microsoft.com/office/drawing/2014/main" id="{731ED678-77F0-42F5-96B2-D324ABD40F60}"/>
                  </a:ext>
                </a:extLst>
              </p:cNvPr>
              <p:cNvGrpSpPr>
                <a:grpSpLocks/>
              </p:cNvGrpSpPr>
              <p:nvPr/>
            </p:nvGrpSpPr>
            <p:grpSpPr bwMode="auto">
              <a:xfrm>
                <a:off x="1836" y="1267"/>
                <a:ext cx="303" cy="106"/>
                <a:chOff x="1836" y="1267"/>
                <a:chExt cx="303" cy="106"/>
              </a:xfrm>
            </p:grpSpPr>
            <p:grpSp>
              <p:nvGrpSpPr>
                <p:cNvPr id="148539" name="Group 100">
                  <a:extLst>
                    <a:ext uri="{FF2B5EF4-FFF2-40B4-BE49-F238E27FC236}">
                      <a16:creationId xmlns:a16="http://schemas.microsoft.com/office/drawing/2014/main" id="{368E7164-B440-4B96-B627-D933A08F7DF2}"/>
                    </a:ext>
                  </a:extLst>
                </p:cNvPr>
                <p:cNvGrpSpPr>
                  <a:grpSpLocks/>
                </p:cNvGrpSpPr>
                <p:nvPr/>
              </p:nvGrpSpPr>
              <p:grpSpPr bwMode="auto">
                <a:xfrm>
                  <a:off x="1836" y="1267"/>
                  <a:ext cx="300" cy="103"/>
                  <a:chOff x="1836" y="1267"/>
                  <a:chExt cx="300" cy="103"/>
                </a:xfrm>
              </p:grpSpPr>
              <p:sp>
                <p:nvSpPr>
                  <p:cNvPr id="148549" name="Freeform 101">
                    <a:extLst>
                      <a:ext uri="{FF2B5EF4-FFF2-40B4-BE49-F238E27FC236}">
                        <a16:creationId xmlns:a16="http://schemas.microsoft.com/office/drawing/2014/main" id="{36106C4C-A14B-49D7-B29B-009799B56538}"/>
                      </a:ext>
                    </a:extLst>
                  </p:cNvPr>
                  <p:cNvSpPr>
                    <a:spLocks/>
                  </p:cNvSpPr>
                  <p:nvPr/>
                </p:nvSpPr>
                <p:spPr bwMode="auto">
                  <a:xfrm>
                    <a:off x="1993" y="1270"/>
                    <a:ext cx="143" cy="44"/>
                  </a:xfrm>
                  <a:custGeom>
                    <a:avLst/>
                    <a:gdLst>
                      <a:gd name="T0" fmla="*/ 0 w 143"/>
                      <a:gd name="T1" fmla="*/ 34 h 44"/>
                      <a:gd name="T2" fmla="*/ 32 w 143"/>
                      <a:gd name="T3" fmla="*/ 44 h 44"/>
                      <a:gd name="T4" fmla="*/ 109 w 143"/>
                      <a:gd name="T5" fmla="*/ 14 h 44"/>
                      <a:gd name="T6" fmla="*/ 143 w 143"/>
                      <a:gd name="T7" fmla="*/ 24 h 44"/>
                      <a:gd name="T8" fmla="*/ 125 w 143"/>
                      <a:gd name="T9" fmla="*/ 0 h 44"/>
                      <a:gd name="T10" fmla="*/ 34 w 143"/>
                      <a:gd name="T11" fmla="*/ 0 h 44"/>
                      <a:gd name="T12" fmla="*/ 72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2" y="44"/>
                        </a:lnTo>
                        <a:lnTo>
                          <a:pt x="109" y="14"/>
                        </a:lnTo>
                        <a:lnTo>
                          <a:pt x="143" y="24"/>
                        </a:lnTo>
                        <a:lnTo>
                          <a:pt x="125" y="0"/>
                        </a:lnTo>
                        <a:lnTo>
                          <a:pt x="34" y="0"/>
                        </a:lnTo>
                        <a:lnTo>
                          <a:pt x="72" y="7"/>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50" name="Freeform 102">
                    <a:extLst>
                      <a:ext uri="{FF2B5EF4-FFF2-40B4-BE49-F238E27FC236}">
                        <a16:creationId xmlns:a16="http://schemas.microsoft.com/office/drawing/2014/main" id="{540F9F92-5E97-48B7-A24D-4669943159AD}"/>
                      </a:ext>
                    </a:extLst>
                  </p:cNvPr>
                  <p:cNvSpPr>
                    <a:spLocks/>
                  </p:cNvSpPr>
                  <p:nvPr/>
                </p:nvSpPr>
                <p:spPr bwMode="auto">
                  <a:xfrm>
                    <a:off x="1993" y="1270"/>
                    <a:ext cx="143" cy="44"/>
                  </a:xfrm>
                  <a:custGeom>
                    <a:avLst/>
                    <a:gdLst>
                      <a:gd name="T0" fmla="*/ 0 w 143"/>
                      <a:gd name="T1" fmla="*/ 34 h 44"/>
                      <a:gd name="T2" fmla="*/ 32 w 143"/>
                      <a:gd name="T3" fmla="*/ 44 h 44"/>
                      <a:gd name="T4" fmla="*/ 109 w 143"/>
                      <a:gd name="T5" fmla="*/ 14 h 44"/>
                      <a:gd name="T6" fmla="*/ 143 w 143"/>
                      <a:gd name="T7" fmla="*/ 24 h 44"/>
                      <a:gd name="T8" fmla="*/ 125 w 143"/>
                      <a:gd name="T9" fmla="*/ 0 h 44"/>
                      <a:gd name="T10" fmla="*/ 34 w 143"/>
                      <a:gd name="T11" fmla="*/ 0 h 44"/>
                      <a:gd name="T12" fmla="*/ 72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2" y="44"/>
                        </a:lnTo>
                        <a:lnTo>
                          <a:pt x="109" y="14"/>
                        </a:lnTo>
                        <a:lnTo>
                          <a:pt x="143" y="24"/>
                        </a:lnTo>
                        <a:lnTo>
                          <a:pt x="125" y="0"/>
                        </a:lnTo>
                        <a:lnTo>
                          <a:pt x="34" y="0"/>
                        </a:lnTo>
                        <a:lnTo>
                          <a:pt x="72" y="7"/>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51" name="Freeform 103">
                    <a:extLst>
                      <a:ext uri="{FF2B5EF4-FFF2-40B4-BE49-F238E27FC236}">
                        <a16:creationId xmlns:a16="http://schemas.microsoft.com/office/drawing/2014/main" id="{7ED591F2-3CE8-417E-B222-81E99A57BD19}"/>
                      </a:ext>
                    </a:extLst>
                  </p:cNvPr>
                  <p:cNvSpPr>
                    <a:spLocks/>
                  </p:cNvSpPr>
                  <p:nvPr/>
                </p:nvSpPr>
                <p:spPr bwMode="auto">
                  <a:xfrm>
                    <a:off x="1836" y="1321"/>
                    <a:ext cx="144" cy="47"/>
                  </a:xfrm>
                  <a:custGeom>
                    <a:avLst/>
                    <a:gdLst>
                      <a:gd name="T0" fmla="*/ 144 w 144"/>
                      <a:gd name="T1" fmla="*/ 10 h 47"/>
                      <a:gd name="T2" fmla="*/ 112 w 144"/>
                      <a:gd name="T3" fmla="*/ 0 h 47"/>
                      <a:gd name="T4" fmla="*/ 38 w 144"/>
                      <a:gd name="T5" fmla="*/ 30 h 47"/>
                      <a:gd name="T6" fmla="*/ 0 w 144"/>
                      <a:gd name="T7" fmla="*/ 20 h 47"/>
                      <a:gd name="T8" fmla="*/ 19 w 144"/>
                      <a:gd name="T9" fmla="*/ 47 h 47"/>
                      <a:gd name="T10" fmla="*/ 112 w 144"/>
                      <a:gd name="T11" fmla="*/ 47 h 47"/>
                      <a:gd name="T12" fmla="*/ 72 w 144"/>
                      <a:gd name="T13" fmla="*/ 37 h 47"/>
                      <a:gd name="T14" fmla="*/ 144 w 144"/>
                      <a:gd name="T15" fmla="*/ 10 h 47"/>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7"/>
                      <a:gd name="T26" fmla="*/ 144 w 144"/>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7">
                        <a:moveTo>
                          <a:pt x="144" y="10"/>
                        </a:moveTo>
                        <a:lnTo>
                          <a:pt x="112" y="0"/>
                        </a:lnTo>
                        <a:lnTo>
                          <a:pt x="38" y="30"/>
                        </a:lnTo>
                        <a:lnTo>
                          <a:pt x="0" y="20"/>
                        </a:lnTo>
                        <a:lnTo>
                          <a:pt x="19" y="47"/>
                        </a:lnTo>
                        <a:lnTo>
                          <a:pt x="112" y="47"/>
                        </a:lnTo>
                        <a:lnTo>
                          <a:pt x="72" y="37"/>
                        </a:lnTo>
                        <a:lnTo>
                          <a:pt x="144"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52" name="Freeform 104">
                    <a:extLst>
                      <a:ext uri="{FF2B5EF4-FFF2-40B4-BE49-F238E27FC236}">
                        <a16:creationId xmlns:a16="http://schemas.microsoft.com/office/drawing/2014/main" id="{6C8FC174-CF38-4464-BACD-12FFBFA894B5}"/>
                      </a:ext>
                    </a:extLst>
                  </p:cNvPr>
                  <p:cNvSpPr>
                    <a:spLocks/>
                  </p:cNvSpPr>
                  <p:nvPr/>
                </p:nvSpPr>
                <p:spPr bwMode="auto">
                  <a:xfrm>
                    <a:off x="1836" y="1321"/>
                    <a:ext cx="144" cy="47"/>
                  </a:xfrm>
                  <a:custGeom>
                    <a:avLst/>
                    <a:gdLst>
                      <a:gd name="T0" fmla="*/ 144 w 144"/>
                      <a:gd name="T1" fmla="*/ 10 h 47"/>
                      <a:gd name="T2" fmla="*/ 112 w 144"/>
                      <a:gd name="T3" fmla="*/ 0 h 47"/>
                      <a:gd name="T4" fmla="*/ 38 w 144"/>
                      <a:gd name="T5" fmla="*/ 30 h 47"/>
                      <a:gd name="T6" fmla="*/ 0 w 144"/>
                      <a:gd name="T7" fmla="*/ 20 h 47"/>
                      <a:gd name="T8" fmla="*/ 19 w 144"/>
                      <a:gd name="T9" fmla="*/ 47 h 47"/>
                      <a:gd name="T10" fmla="*/ 112 w 144"/>
                      <a:gd name="T11" fmla="*/ 47 h 47"/>
                      <a:gd name="T12" fmla="*/ 72 w 144"/>
                      <a:gd name="T13" fmla="*/ 37 h 47"/>
                      <a:gd name="T14" fmla="*/ 144 w 144"/>
                      <a:gd name="T15" fmla="*/ 10 h 47"/>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7"/>
                      <a:gd name="T26" fmla="*/ 144 w 144"/>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7">
                        <a:moveTo>
                          <a:pt x="144" y="10"/>
                        </a:moveTo>
                        <a:lnTo>
                          <a:pt x="112" y="0"/>
                        </a:lnTo>
                        <a:lnTo>
                          <a:pt x="38" y="30"/>
                        </a:lnTo>
                        <a:lnTo>
                          <a:pt x="0" y="20"/>
                        </a:lnTo>
                        <a:lnTo>
                          <a:pt x="19" y="47"/>
                        </a:lnTo>
                        <a:lnTo>
                          <a:pt x="112" y="47"/>
                        </a:lnTo>
                        <a:lnTo>
                          <a:pt x="72" y="37"/>
                        </a:lnTo>
                        <a:lnTo>
                          <a:pt x="144"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53" name="Freeform 105">
                    <a:extLst>
                      <a:ext uri="{FF2B5EF4-FFF2-40B4-BE49-F238E27FC236}">
                        <a16:creationId xmlns:a16="http://schemas.microsoft.com/office/drawing/2014/main" id="{820E7760-1337-4B49-A295-BCB87CE8574D}"/>
                      </a:ext>
                    </a:extLst>
                  </p:cNvPr>
                  <p:cNvSpPr>
                    <a:spLocks/>
                  </p:cNvSpPr>
                  <p:nvPr/>
                </p:nvSpPr>
                <p:spPr bwMode="auto">
                  <a:xfrm>
                    <a:off x="1844" y="1267"/>
                    <a:ext cx="144" cy="44"/>
                  </a:xfrm>
                  <a:custGeom>
                    <a:avLst/>
                    <a:gdLst>
                      <a:gd name="T0" fmla="*/ 0 w 144"/>
                      <a:gd name="T1" fmla="*/ 10 h 44"/>
                      <a:gd name="T2" fmla="*/ 32 w 144"/>
                      <a:gd name="T3" fmla="*/ 0 h 44"/>
                      <a:gd name="T4" fmla="*/ 109 w 144"/>
                      <a:gd name="T5" fmla="*/ 27 h 44"/>
                      <a:gd name="T6" fmla="*/ 144 w 144"/>
                      <a:gd name="T7" fmla="*/ 20 h 44"/>
                      <a:gd name="T8" fmla="*/ 125 w 144"/>
                      <a:gd name="T9" fmla="*/ 44 h 44"/>
                      <a:gd name="T10" fmla="*/ 35 w 144"/>
                      <a:gd name="T11" fmla="*/ 44 h 44"/>
                      <a:gd name="T12" fmla="*/ 72 w 144"/>
                      <a:gd name="T13" fmla="*/ 37 h 44"/>
                      <a:gd name="T14" fmla="*/ 0 w 144"/>
                      <a:gd name="T15" fmla="*/ 10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0" y="10"/>
                        </a:moveTo>
                        <a:lnTo>
                          <a:pt x="32" y="0"/>
                        </a:lnTo>
                        <a:lnTo>
                          <a:pt x="109" y="27"/>
                        </a:lnTo>
                        <a:lnTo>
                          <a:pt x="144" y="20"/>
                        </a:lnTo>
                        <a:lnTo>
                          <a:pt x="125" y="44"/>
                        </a:lnTo>
                        <a:lnTo>
                          <a:pt x="35" y="44"/>
                        </a:lnTo>
                        <a:lnTo>
                          <a:pt x="72" y="37"/>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54" name="Freeform 106">
                    <a:extLst>
                      <a:ext uri="{FF2B5EF4-FFF2-40B4-BE49-F238E27FC236}">
                        <a16:creationId xmlns:a16="http://schemas.microsoft.com/office/drawing/2014/main" id="{7B5C4454-04A5-4F68-98A4-A2865FEFCBE7}"/>
                      </a:ext>
                    </a:extLst>
                  </p:cNvPr>
                  <p:cNvSpPr>
                    <a:spLocks/>
                  </p:cNvSpPr>
                  <p:nvPr/>
                </p:nvSpPr>
                <p:spPr bwMode="auto">
                  <a:xfrm>
                    <a:off x="1844" y="1267"/>
                    <a:ext cx="144" cy="44"/>
                  </a:xfrm>
                  <a:custGeom>
                    <a:avLst/>
                    <a:gdLst>
                      <a:gd name="T0" fmla="*/ 0 w 144"/>
                      <a:gd name="T1" fmla="*/ 10 h 44"/>
                      <a:gd name="T2" fmla="*/ 32 w 144"/>
                      <a:gd name="T3" fmla="*/ 0 h 44"/>
                      <a:gd name="T4" fmla="*/ 109 w 144"/>
                      <a:gd name="T5" fmla="*/ 27 h 44"/>
                      <a:gd name="T6" fmla="*/ 144 w 144"/>
                      <a:gd name="T7" fmla="*/ 20 h 44"/>
                      <a:gd name="T8" fmla="*/ 125 w 144"/>
                      <a:gd name="T9" fmla="*/ 44 h 44"/>
                      <a:gd name="T10" fmla="*/ 35 w 144"/>
                      <a:gd name="T11" fmla="*/ 44 h 44"/>
                      <a:gd name="T12" fmla="*/ 72 w 144"/>
                      <a:gd name="T13" fmla="*/ 37 h 44"/>
                      <a:gd name="T14" fmla="*/ 0 w 144"/>
                      <a:gd name="T15" fmla="*/ 10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0" y="10"/>
                        </a:moveTo>
                        <a:lnTo>
                          <a:pt x="32" y="0"/>
                        </a:lnTo>
                        <a:lnTo>
                          <a:pt x="109" y="27"/>
                        </a:lnTo>
                        <a:lnTo>
                          <a:pt x="144" y="20"/>
                        </a:lnTo>
                        <a:lnTo>
                          <a:pt x="125" y="44"/>
                        </a:lnTo>
                        <a:lnTo>
                          <a:pt x="35" y="44"/>
                        </a:lnTo>
                        <a:lnTo>
                          <a:pt x="72" y="37"/>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55" name="Freeform 107">
                    <a:extLst>
                      <a:ext uri="{FF2B5EF4-FFF2-40B4-BE49-F238E27FC236}">
                        <a16:creationId xmlns:a16="http://schemas.microsoft.com/office/drawing/2014/main" id="{499ABED7-4818-46A1-B5C0-A1FD6BB85C69}"/>
                      </a:ext>
                    </a:extLst>
                  </p:cNvPr>
                  <p:cNvSpPr>
                    <a:spLocks/>
                  </p:cNvSpPr>
                  <p:nvPr/>
                </p:nvSpPr>
                <p:spPr bwMode="auto">
                  <a:xfrm>
                    <a:off x="1988" y="1326"/>
                    <a:ext cx="143" cy="44"/>
                  </a:xfrm>
                  <a:custGeom>
                    <a:avLst/>
                    <a:gdLst>
                      <a:gd name="T0" fmla="*/ 143 w 143"/>
                      <a:gd name="T1" fmla="*/ 34 h 44"/>
                      <a:gd name="T2" fmla="*/ 111 w 143"/>
                      <a:gd name="T3" fmla="*/ 44 h 44"/>
                      <a:gd name="T4" fmla="*/ 37 w 143"/>
                      <a:gd name="T5" fmla="*/ 15 h 44"/>
                      <a:gd name="T6" fmla="*/ 0 w 143"/>
                      <a:gd name="T7" fmla="*/ 25 h 44"/>
                      <a:gd name="T8" fmla="*/ 18 w 143"/>
                      <a:gd name="T9" fmla="*/ 0 h 44"/>
                      <a:gd name="T10" fmla="*/ 111 w 143"/>
                      <a:gd name="T11" fmla="*/ 0 h 44"/>
                      <a:gd name="T12" fmla="*/ 71 w 143"/>
                      <a:gd name="T13" fmla="*/ 7 h 44"/>
                      <a:gd name="T14" fmla="*/ 143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143" y="34"/>
                        </a:moveTo>
                        <a:lnTo>
                          <a:pt x="111" y="44"/>
                        </a:lnTo>
                        <a:lnTo>
                          <a:pt x="37" y="15"/>
                        </a:lnTo>
                        <a:lnTo>
                          <a:pt x="0" y="25"/>
                        </a:lnTo>
                        <a:lnTo>
                          <a:pt x="18" y="0"/>
                        </a:lnTo>
                        <a:lnTo>
                          <a:pt x="111" y="0"/>
                        </a:lnTo>
                        <a:lnTo>
                          <a:pt x="71" y="7"/>
                        </a:lnTo>
                        <a:lnTo>
                          <a:pt x="143"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56" name="Freeform 108">
                    <a:extLst>
                      <a:ext uri="{FF2B5EF4-FFF2-40B4-BE49-F238E27FC236}">
                        <a16:creationId xmlns:a16="http://schemas.microsoft.com/office/drawing/2014/main" id="{EE3E00AA-7DB9-4F84-AD82-7D771176DFBD}"/>
                      </a:ext>
                    </a:extLst>
                  </p:cNvPr>
                  <p:cNvSpPr>
                    <a:spLocks/>
                  </p:cNvSpPr>
                  <p:nvPr/>
                </p:nvSpPr>
                <p:spPr bwMode="auto">
                  <a:xfrm>
                    <a:off x="1988" y="1326"/>
                    <a:ext cx="143" cy="44"/>
                  </a:xfrm>
                  <a:custGeom>
                    <a:avLst/>
                    <a:gdLst>
                      <a:gd name="T0" fmla="*/ 143 w 143"/>
                      <a:gd name="T1" fmla="*/ 34 h 44"/>
                      <a:gd name="T2" fmla="*/ 111 w 143"/>
                      <a:gd name="T3" fmla="*/ 44 h 44"/>
                      <a:gd name="T4" fmla="*/ 37 w 143"/>
                      <a:gd name="T5" fmla="*/ 15 h 44"/>
                      <a:gd name="T6" fmla="*/ 0 w 143"/>
                      <a:gd name="T7" fmla="*/ 25 h 44"/>
                      <a:gd name="T8" fmla="*/ 18 w 143"/>
                      <a:gd name="T9" fmla="*/ 0 h 44"/>
                      <a:gd name="T10" fmla="*/ 111 w 143"/>
                      <a:gd name="T11" fmla="*/ 0 h 44"/>
                      <a:gd name="T12" fmla="*/ 71 w 143"/>
                      <a:gd name="T13" fmla="*/ 7 h 44"/>
                      <a:gd name="T14" fmla="*/ 143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143" y="34"/>
                        </a:moveTo>
                        <a:lnTo>
                          <a:pt x="111" y="44"/>
                        </a:lnTo>
                        <a:lnTo>
                          <a:pt x="37" y="15"/>
                        </a:lnTo>
                        <a:lnTo>
                          <a:pt x="0" y="25"/>
                        </a:lnTo>
                        <a:lnTo>
                          <a:pt x="18" y="0"/>
                        </a:lnTo>
                        <a:lnTo>
                          <a:pt x="111" y="0"/>
                        </a:lnTo>
                        <a:lnTo>
                          <a:pt x="71" y="7"/>
                        </a:lnTo>
                        <a:lnTo>
                          <a:pt x="143"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8540" name="Group 109">
                  <a:extLst>
                    <a:ext uri="{FF2B5EF4-FFF2-40B4-BE49-F238E27FC236}">
                      <a16:creationId xmlns:a16="http://schemas.microsoft.com/office/drawing/2014/main" id="{AFEAA8A9-2074-4612-BF60-5E3D22F89004}"/>
                    </a:ext>
                  </a:extLst>
                </p:cNvPr>
                <p:cNvGrpSpPr>
                  <a:grpSpLocks/>
                </p:cNvGrpSpPr>
                <p:nvPr/>
              </p:nvGrpSpPr>
              <p:grpSpPr bwMode="auto">
                <a:xfrm>
                  <a:off x="1839" y="1270"/>
                  <a:ext cx="300" cy="103"/>
                  <a:chOff x="1839" y="1270"/>
                  <a:chExt cx="300" cy="103"/>
                </a:xfrm>
              </p:grpSpPr>
              <p:sp>
                <p:nvSpPr>
                  <p:cNvPr id="148541" name="Freeform 110">
                    <a:extLst>
                      <a:ext uri="{FF2B5EF4-FFF2-40B4-BE49-F238E27FC236}">
                        <a16:creationId xmlns:a16="http://schemas.microsoft.com/office/drawing/2014/main" id="{B4EA2B88-B133-4A2F-BA44-EBBEB5364395}"/>
                      </a:ext>
                    </a:extLst>
                  </p:cNvPr>
                  <p:cNvSpPr>
                    <a:spLocks/>
                  </p:cNvSpPr>
                  <p:nvPr/>
                </p:nvSpPr>
                <p:spPr bwMode="auto">
                  <a:xfrm>
                    <a:off x="1996" y="1272"/>
                    <a:ext cx="143" cy="44"/>
                  </a:xfrm>
                  <a:custGeom>
                    <a:avLst/>
                    <a:gdLst>
                      <a:gd name="T0" fmla="*/ 0 w 143"/>
                      <a:gd name="T1" fmla="*/ 34 h 44"/>
                      <a:gd name="T2" fmla="*/ 31 w 143"/>
                      <a:gd name="T3" fmla="*/ 44 h 44"/>
                      <a:gd name="T4" fmla="*/ 108 w 143"/>
                      <a:gd name="T5" fmla="*/ 15 h 44"/>
                      <a:gd name="T6" fmla="*/ 143 w 143"/>
                      <a:gd name="T7" fmla="*/ 25 h 44"/>
                      <a:gd name="T8" fmla="*/ 124 w 143"/>
                      <a:gd name="T9" fmla="*/ 0 h 44"/>
                      <a:gd name="T10" fmla="*/ 34 w 143"/>
                      <a:gd name="T11" fmla="*/ 0 h 44"/>
                      <a:gd name="T12" fmla="*/ 71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1" y="44"/>
                        </a:lnTo>
                        <a:lnTo>
                          <a:pt x="108" y="15"/>
                        </a:lnTo>
                        <a:lnTo>
                          <a:pt x="143" y="25"/>
                        </a:lnTo>
                        <a:lnTo>
                          <a:pt x="124" y="0"/>
                        </a:lnTo>
                        <a:lnTo>
                          <a:pt x="34" y="0"/>
                        </a:lnTo>
                        <a:lnTo>
                          <a:pt x="71" y="7"/>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42" name="Freeform 111">
                    <a:extLst>
                      <a:ext uri="{FF2B5EF4-FFF2-40B4-BE49-F238E27FC236}">
                        <a16:creationId xmlns:a16="http://schemas.microsoft.com/office/drawing/2014/main" id="{EEABFE9B-81F5-4471-9D91-9C59467575DD}"/>
                      </a:ext>
                    </a:extLst>
                  </p:cNvPr>
                  <p:cNvSpPr>
                    <a:spLocks/>
                  </p:cNvSpPr>
                  <p:nvPr/>
                </p:nvSpPr>
                <p:spPr bwMode="auto">
                  <a:xfrm>
                    <a:off x="1996" y="1272"/>
                    <a:ext cx="143" cy="44"/>
                  </a:xfrm>
                  <a:custGeom>
                    <a:avLst/>
                    <a:gdLst>
                      <a:gd name="T0" fmla="*/ 0 w 143"/>
                      <a:gd name="T1" fmla="*/ 34 h 44"/>
                      <a:gd name="T2" fmla="*/ 31 w 143"/>
                      <a:gd name="T3" fmla="*/ 44 h 44"/>
                      <a:gd name="T4" fmla="*/ 108 w 143"/>
                      <a:gd name="T5" fmla="*/ 15 h 44"/>
                      <a:gd name="T6" fmla="*/ 143 w 143"/>
                      <a:gd name="T7" fmla="*/ 25 h 44"/>
                      <a:gd name="T8" fmla="*/ 124 w 143"/>
                      <a:gd name="T9" fmla="*/ 0 h 44"/>
                      <a:gd name="T10" fmla="*/ 34 w 143"/>
                      <a:gd name="T11" fmla="*/ 0 h 44"/>
                      <a:gd name="T12" fmla="*/ 71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1" y="44"/>
                        </a:lnTo>
                        <a:lnTo>
                          <a:pt x="108" y="15"/>
                        </a:lnTo>
                        <a:lnTo>
                          <a:pt x="143" y="25"/>
                        </a:lnTo>
                        <a:lnTo>
                          <a:pt x="124" y="0"/>
                        </a:lnTo>
                        <a:lnTo>
                          <a:pt x="34" y="0"/>
                        </a:lnTo>
                        <a:lnTo>
                          <a:pt x="71" y="7"/>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43" name="Freeform 112">
                    <a:extLst>
                      <a:ext uri="{FF2B5EF4-FFF2-40B4-BE49-F238E27FC236}">
                        <a16:creationId xmlns:a16="http://schemas.microsoft.com/office/drawing/2014/main" id="{B94C32C6-514A-4B5C-A494-A7D252D3D117}"/>
                      </a:ext>
                    </a:extLst>
                  </p:cNvPr>
                  <p:cNvSpPr>
                    <a:spLocks/>
                  </p:cNvSpPr>
                  <p:nvPr/>
                </p:nvSpPr>
                <p:spPr bwMode="auto">
                  <a:xfrm>
                    <a:off x="1839" y="1324"/>
                    <a:ext cx="143" cy="46"/>
                  </a:xfrm>
                  <a:custGeom>
                    <a:avLst/>
                    <a:gdLst>
                      <a:gd name="T0" fmla="*/ 143 w 143"/>
                      <a:gd name="T1" fmla="*/ 9 h 46"/>
                      <a:gd name="T2" fmla="*/ 112 w 143"/>
                      <a:gd name="T3" fmla="*/ 0 h 46"/>
                      <a:gd name="T4" fmla="*/ 37 w 143"/>
                      <a:gd name="T5" fmla="*/ 29 h 46"/>
                      <a:gd name="T6" fmla="*/ 0 w 143"/>
                      <a:gd name="T7" fmla="*/ 19 h 46"/>
                      <a:gd name="T8" fmla="*/ 19 w 143"/>
                      <a:gd name="T9" fmla="*/ 46 h 46"/>
                      <a:gd name="T10" fmla="*/ 112 w 143"/>
                      <a:gd name="T11" fmla="*/ 46 h 46"/>
                      <a:gd name="T12" fmla="*/ 72 w 143"/>
                      <a:gd name="T13" fmla="*/ 36 h 46"/>
                      <a:gd name="T14" fmla="*/ 143 w 143"/>
                      <a:gd name="T15" fmla="*/ 9 h 46"/>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6"/>
                      <a:gd name="T26" fmla="*/ 143 w 143"/>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6">
                        <a:moveTo>
                          <a:pt x="143" y="9"/>
                        </a:moveTo>
                        <a:lnTo>
                          <a:pt x="112" y="0"/>
                        </a:lnTo>
                        <a:lnTo>
                          <a:pt x="37" y="29"/>
                        </a:lnTo>
                        <a:lnTo>
                          <a:pt x="0" y="19"/>
                        </a:lnTo>
                        <a:lnTo>
                          <a:pt x="19" y="46"/>
                        </a:lnTo>
                        <a:lnTo>
                          <a:pt x="112" y="46"/>
                        </a:lnTo>
                        <a:lnTo>
                          <a:pt x="72" y="36"/>
                        </a:ln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44" name="Freeform 113">
                    <a:extLst>
                      <a:ext uri="{FF2B5EF4-FFF2-40B4-BE49-F238E27FC236}">
                        <a16:creationId xmlns:a16="http://schemas.microsoft.com/office/drawing/2014/main" id="{3F32A337-95F2-47B0-A6B5-8320C3EA486D}"/>
                      </a:ext>
                    </a:extLst>
                  </p:cNvPr>
                  <p:cNvSpPr>
                    <a:spLocks/>
                  </p:cNvSpPr>
                  <p:nvPr/>
                </p:nvSpPr>
                <p:spPr bwMode="auto">
                  <a:xfrm>
                    <a:off x="1839" y="1324"/>
                    <a:ext cx="143" cy="46"/>
                  </a:xfrm>
                  <a:custGeom>
                    <a:avLst/>
                    <a:gdLst>
                      <a:gd name="T0" fmla="*/ 143 w 143"/>
                      <a:gd name="T1" fmla="*/ 9 h 46"/>
                      <a:gd name="T2" fmla="*/ 112 w 143"/>
                      <a:gd name="T3" fmla="*/ 0 h 46"/>
                      <a:gd name="T4" fmla="*/ 37 w 143"/>
                      <a:gd name="T5" fmla="*/ 29 h 46"/>
                      <a:gd name="T6" fmla="*/ 0 w 143"/>
                      <a:gd name="T7" fmla="*/ 19 h 46"/>
                      <a:gd name="T8" fmla="*/ 19 w 143"/>
                      <a:gd name="T9" fmla="*/ 46 h 46"/>
                      <a:gd name="T10" fmla="*/ 112 w 143"/>
                      <a:gd name="T11" fmla="*/ 46 h 46"/>
                      <a:gd name="T12" fmla="*/ 72 w 143"/>
                      <a:gd name="T13" fmla="*/ 36 h 46"/>
                      <a:gd name="T14" fmla="*/ 143 w 143"/>
                      <a:gd name="T15" fmla="*/ 9 h 46"/>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6"/>
                      <a:gd name="T26" fmla="*/ 143 w 143"/>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6">
                        <a:moveTo>
                          <a:pt x="143" y="9"/>
                        </a:moveTo>
                        <a:lnTo>
                          <a:pt x="112" y="0"/>
                        </a:lnTo>
                        <a:lnTo>
                          <a:pt x="37" y="29"/>
                        </a:lnTo>
                        <a:lnTo>
                          <a:pt x="0" y="19"/>
                        </a:lnTo>
                        <a:lnTo>
                          <a:pt x="19" y="46"/>
                        </a:lnTo>
                        <a:lnTo>
                          <a:pt x="112" y="46"/>
                        </a:lnTo>
                        <a:lnTo>
                          <a:pt x="72" y="36"/>
                        </a:ln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45" name="Freeform 114">
                    <a:extLst>
                      <a:ext uri="{FF2B5EF4-FFF2-40B4-BE49-F238E27FC236}">
                        <a16:creationId xmlns:a16="http://schemas.microsoft.com/office/drawing/2014/main" id="{46395DB1-B48A-4E83-97FF-AFD71FF8E20F}"/>
                      </a:ext>
                    </a:extLst>
                  </p:cNvPr>
                  <p:cNvSpPr>
                    <a:spLocks/>
                  </p:cNvSpPr>
                  <p:nvPr/>
                </p:nvSpPr>
                <p:spPr bwMode="auto">
                  <a:xfrm>
                    <a:off x="1847" y="1270"/>
                    <a:ext cx="143" cy="44"/>
                  </a:xfrm>
                  <a:custGeom>
                    <a:avLst/>
                    <a:gdLst>
                      <a:gd name="T0" fmla="*/ 0 w 143"/>
                      <a:gd name="T1" fmla="*/ 9 h 44"/>
                      <a:gd name="T2" fmla="*/ 32 w 143"/>
                      <a:gd name="T3" fmla="*/ 0 h 44"/>
                      <a:gd name="T4" fmla="*/ 109 w 143"/>
                      <a:gd name="T5" fmla="*/ 27 h 44"/>
                      <a:gd name="T6" fmla="*/ 143 w 143"/>
                      <a:gd name="T7" fmla="*/ 19 h 44"/>
                      <a:gd name="T8" fmla="*/ 125 w 143"/>
                      <a:gd name="T9" fmla="*/ 44 h 44"/>
                      <a:gd name="T10" fmla="*/ 34 w 143"/>
                      <a:gd name="T11" fmla="*/ 44 h 44"/>
                      <a:gd name="T12" fmla="*/ 72 w 143"/>
                      <a:gd name="T13" fmla="*/ 36 h 44"/>
                      <a:gd name="T14" fmla="*/ 0 w 143"/>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9"/>
                        </a:moveTo>
                        <a:lnTo>
                          <a:pt x="32" y="0"/>
                        </a:lnTo>
                        <a:lnTo>
                          <a:pt x="109" y="27"/>
                        </a:lnTo>
                        <a:lnTo>
                          <a:pt x="143" y="19"/>
                        </a:lnTo>
                        <a:lnTo>
                          <a:pt x="125" y="44"/>
                        </a:lnTo>
                        <a:lnTo>
                          <a:pt x="34" y="44"/>
                        </a:lnTo>
                        <a:lnTo>
                          <a:pt x="72" y="36"/>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46" name="Freeform 115">
                    <a:extLst>
                      <a:ext uri="{FF2B5EF4-FFF2-40B4-BE49-F238E27FC236}">
                        <a16:creationId xmlns:a16="http://schemas.microsoft.com/office/drawing/2014/main" id="{D4A60FAD-45B6-4C15-A988-191F259CD3EC}"/>
                      </a:ext>
                    </a:extLst>
                  </p:cNvPr>
                  <p:cNvSpPr>
                    <a:spLocks/>
                  </p:cNvSpPr>
                  <p:nvPr/>
                </p:nvSpPr>
                <p:spPr bwMode="auto">
                  <a:xfrm>
                    <a:off x="1847" y="1270"/>
                    <a:ext cx="143" cy="44"/>
                  </a:xfrm>
                  <a:custGeom>
                    <a:avLst/>
                    <a:gdLst>
                      <a:gd name="T0" fmla="*/ 0 w 143"/>
                      <a:gd name="T1" fmla="*/ 9 h 44"/>
                      <a:gd name="T2" fmla="*/ 32 w 143"/>
                      <a:gd name="T3" fmla="*/ 0 h 44"/>
                      <a:gd name="T4" fmla="*/ 109 w 143"/>
                      <a:gd name="T5" fmla="*/ 27 h 44"/>
                      <a:gd name="T6" fmla="*/ 143 w 143"/>
                      <a:gd name="T7" fmla="*/ 19 h 44"/>
                      <a:gd name="T8" fmla="*/ 125 w 143"/>
                      <a:gd name="T9" fmla="*/ 44 h 44"/>
                      <a:gd name="T10" fmla="*/ 34 w 143"/>
                      <a:gd name="T11" fmla="*/ 44 h 44"/>
                      <a:gd name="T12" fmla="*/ 72 w 143"/>
                      <a:gd name="T13" fmla="*/ 36 h 44"/>
                      <a:gd name="T14" fmla="*/ 0 w 143"/>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9"/>
                        </a:moveTo>
                        <a:lnTo>
                          <a:pt x="32" y="0"/>
                        </a:lnTo>
                        <a:lnTo>
                          <a:pt x="109" y="27"/>
                        </a:lnTo>
                        <a:lnTo>
                          <a:pt x="143" y="19"/>
                        </a:lnTo>
                        <a:lnTo>
                          <a:pt x="125" y="44"/>
                        </a:lnTo>
                        <a:lnTo>
                          <a:pt x="34" y="44"/>
                        </a:lnTo>
                        <a:lnTo>
                          <a:pt x="72" y="36"/>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47" name="Freeform 116">
                    <a:extLst>
                      <a:ext uri="{FF2B5EF4-FFF2-40B4-BE49-F238E27FC236}">
                        <a16:creationId xmlns:a16="http://schemas.microsoft.com/office/drawing/2014/main" id="{82C17A7A-0A23-43C6-9F52-530DA10BE40C}"/>
                      </a:ext>
                    </a:extLst>
                  </p:cNvPr>
                  <p:cNvSpPr>
                    <a:spLocks/>
                  </p:cNvSpPr>
                  <p:nvPr/>
                </p:nvSpPr>
                <p:spPr bwMode="auto">
                  <a:xfrm>
                    <a:off x="1990" y="1329"/>
                    <a:ext cx="144" cy="44"/>
                  </a:xfrm>
                  <a:custGeom>
                    <a:avLst/>
                    <a:gdLst>
                      <a:gd name="T0" fmla="*/ 144 w 144"/>
                      <a:gd name="T1" fmla="*/ 34 h 44"/>
                      <a:gd name="T2" fmla="*/ 112 w 144"/>
                      <a:gd name="T3" fmla="*/ 44 h 44"/>
                      <a:gd name="T4" fmla="*/ 37 w 144"/>
                      <a:gd name="T5" fmla="*/ 14 h 44"/>
                      <a:gd name="T6" fmla="*/ 0 w 144"/>
                      <a:gd name="T7" fmla="*/ 24 h 44"/>
                      <a:gd name="T8" fmla="*/ 19 w 144"/>
                      <a:gd name="T9" fmla="*/ 0 h 44"/>
                      <a:gd name="T10" fmla="*/ 112 w 144"/>
                      <a:gd name="T11" fmla="*/ 0 h 44"/>
                      <a:gd name="T12" fmla="*/ 72 w 144"/>
                      <a:gd name="T13" fmla="*/ 7 h 44"/>
                      <a:gd name="T14" fmla="*/ 144 w 144"/>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144" y="34"/>
                        </a:moveTo>
                        <a:lnTo>
                          <a:pt x="112" y="44"/>
                        </a:lnTo>
                        <a:lnTo>
                          <a:pt x="37" y="14"/>
                        </a:lnTo>
                        <a:lnTo>
                          <a:pt x="0" y="24"/>
                        </a:lnTo>
                        <a:lnTo>
                          <a:pt x="19" y="0"/>
                        </a:lnTo>
                        <a:lnTo>
                          <a:pt x="112" y="0"/>
                        </a:lnTo>
                        <a:lnTo>
                          <a:pt x="72" y="7"/>
                        </a:lnTo>
                        <a:lnTo>
                          <a:pt x="14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48" name="Freeform 117">
                    <a:extLst>
                      <a:ext uri="{FF2B5EF4-FFF2-40B4-BE49-F238E27FC236}">
                        <a16:creationId xmlns:a16="http://schemas.microsoft.com/office/drawing/2014/main" id="{CAB549BB-C5F3-4471-8012-F87300453377}"/>
                      </a:ext>
                    </a:extLst>
                  </p:cNvPr>
                  <p:cNvSpPr>
                    <a:spLocks/>
                  </p:cNvSpPr>
                  <p:nvPr/>
                </p:nvSpPr>
                <p:spPr bwMode="auto">
                  <a:xfrm>
                    <a:off x="1990" y="1329"/>
                    <a:ext cx="144" cy="44"/>
                  </a:xfrm>
                  <a:custGeom>
                    <a:avLst/>
                    <a:gdLst>
                      <a:gd name="T0" fmla="*/ 144 w 144"/>
                      <a:gd name="T1" fmla="*/ 34 h 44"/>
                      <a:gd name="T2" fmla="*/ 112 w 144"/>
                      <a:gd name="T3" fmla="*/ 44 h 44"/>
                      <a:gd name="T4" fmla="*/ 37 w 144"/>
                      <a:gd name="T5" fmla="*/ 14 h 44"/>
                      <a:gd name="T6" fmla="*/ 0 w 144"/>
                      <a:gd name="T7" fmla="*/ 24 h 44"/>
                      <a:gd name="T8" fmla="*/ 19 w 144"/>
                      <a:gd name="T9" fmla="*/ 0 h 44"/>
                      <a:gd name="T10" fmla="*/ 112 w 144"/>
                      <a:gd name="T11" fmla="*/ 0 h 44"/>
                      <a:gd name="T12" fmla="*/ 72 w 144"/>
                      <a:gd name="T13" fmla="*/ 7 h 44"/>
                      <a:gd name="T14" fmla="*/ 144 w 144"/>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144" y="34"/>
                        </a:moveTo>
                        <a:lnTo>
                          <a:pt x="112" y="44"/>
                        </a:lnTo>
                        <a:lnTo>
                          <a:pt x="37" y="14"/>
                        </a:lnTo>
                        <a:lnTo>
                          <a:pt x="0" y="24"/>
                        </a:lnTo>
                        <a:lnTo>
                          <a:pt x="19" y="0"/>
                        </a:lnTo>
                        <a:lnTo>
                          <a:pt x="112" y="0"/>
                        </a:lnTo>
                        <a:lnTo>
                          <a:pt x="72" y="7"/>
                        </a:lnTo>
                        <a:lnTo>
                          <a:pt x="14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148537" name="Line 118">
                <a:extLst>
                  <a:ext uri="{FF2B5EF4-FFF2-40B4-BE49-F238E27FC236}">
                    <a16:creationId xmlns:a16="http://schemas.microsoft.com/office/drawing/2014/main" id="{4B6F6AE8-2097-4FEA-8C3A-EEAB24394EB6}"/>
                  </a:ext>
                </a:extLst>
              </p:cNvPr>
              <p:cNvSpPr>
                <a:spLocks noChangeShapeType="1"/>
              </p:cNvSpPr>
              <p:nvPr/>
            </p:nvSpPr>
            <p:spPr bwMode="auto">
              <a:xfrm>
                <a:off x="1770" y="1319"/>
                <a:ext cx="1" cy="9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538" name="Line 119">
                <a:extLst>
                  <a:ext uri="{FF2B5EF4-FFF2-40B4-BE49-F238E27FC236}">
                    <a16:creationId xmlns:a16="http://schemas.microsoft.com/office/drawing/2014/main" id="{F049212C-0203-47D8-99F5-9E69B823C557}"/>
                  </a:ext>
                </a:extLst>
              </p:cNvPr>
              <p:cNvSpPr>
                <a:spLocks noChangeShapeType="1"/>
              </p:cNvSpPr>
              <p:nvPr/>
            </p:nvSpPr>
            <p:spPr bwMode="auto">
              <a:xfrm>
                <a:off x="2205" y="1319"/>
                <a:ext cx="1" cy="9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8506" name="Group 120">
              <a:extLst>
                <a:ext uri="{FF2B5EF4-FFF2-40B4-BE49-F238E27FC236}">
                  <a16:creationId xmlns:a16="http://schemas.microsoft.com/office/drawing/2014/main" id="{43FE7491-296C-4275-8646-900E56F64FF3}"/>
                </a:ext>
              </a:extLst>
            </p:cNvPr>
            <p:cNvGrpSpPr>
              <a:grpSpLocks/>
            </p:cNvGrpSpPr>
            <p:nvPr/>
          </p:nvGrpSpPr>
          <p:grpSpPr bwMode="auto">
            <a:xfrm>
              <a:off x="3570" y="1537"/>
              <a:ext cx="437" cy="236"/>
              <a:chOff x="3570" y="1248"/>
              <a:chExt cx="437" cy="236"/>
            </a:xfrm>
          </p:grpSpPr>
          <p:sp>
            <p:nvSpPr>
              <p:cNvPr id="148507" name="Oval 121">
                <a:extLst>
                  <a:ext uri="{FF2B5EF4-FFF2-40B4-BE49-F238E27FC236}">
                    <a16:creationId xmlns:a16="http://schemas.microsoft.com/office/drawing/2014/main" id="{7BFF1B13-8BE3-4D7D-95F0-8B7E2593BED4}"/>
                  </a:ext>
                </a:extLst>
              </p:cNvPr>
              <p:cNvSpPr>
                <a:spLocks noChangeArrowheads="1"/>
              </p:cNvSpPr>
              <p:nvPr/>
            </p:nvSpPr>
            <p:spPr bwMode="auto">
              <a:xfrm>
                <a:off x="3571" y="1346"/>
                <a:ext cx="436" cy="138"/>
              </a:xfrm>
              <a:prstGeom prst="ellipse">
                <a:avLst/>
              </a:prstGeom>
              <a:solidFill>
                <a:srgbClr val="0078AA"/>
              </a:solidFill>
              <a:ln w="4763">
                <a:solidFill>
                  <a:srgbClr val="AAE6FF"/>
                </a:solidFill>
                <a:round/>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8508" name="Rectangle 122">
                <a:extLst>
                  <a:ext uri="{FF2B5EF4-FFF2-40B4-BE49-F238E27FC236}">
                    <a16:creationId xmlns:a16="http://schemas.microsoft.com/office/drawing/2014/main" id="{62D69E0C-E61E-4712-992B-E56DF268333F}"/>
                  </a:ext>
                </a:extLst>
              </p:cNvPr>
              <p:cNvSpPr>
                <a:spLocks noChangeArrowheads="1"/>
              </p:cNvSpPr>
              <p:nvPr/>
            </p:nvSpPr>
            <p:spPr bwMode="auto">
              <a:xfrm>
                <a:off x="3570" y="1318"/>
                <a:ext cx="435" cy="9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8509" name="Rectangle 123">
                <a:extLst>
                  <a:ext uri="{FF2B5EF4-FFF2-40B4-BE49-F238E27FC236}">
                    <a16:creationId xmlns:a16="http://schemas.microsoft.com/office/drawing/2014/main" id="{29DE34D6-0E53-4CD8-BF56-F3EBE45300F7}"/>
                  </a:ext>
                </a:extLst>
              </p:cNvPr>
              <p:cNvSpPr>
                <a:spLocks noChangeArrowheads="1"/>
              </p:cNvSpPr>
              <p:nvPr/>
            </p:nvSpPr>
            <p:spPr bwMode="auto">
              <a:xfrm>
                <a:off x="3570" y="1318"/>
                <a:ext cx="435" cy="9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8510" name="Oval 124">
                <a:extLst>
                  <a:ext uri="{FF2B5EF4-FFF2-40B4-BE49-F238E27FC236}">
                    <a16:creationId xmlns:a16="http://schemas.microsoft.com/office/drawing/2014/main" id="{24F364E7-115A-495E-9E96-B1CC78F48440}"/>
                  </a:ext>
                </a:extLst>
              </p:cNvPr>
              <p:cNvSpPr>
                <a:spLocks noChangeArrowheads="1"/>
              </p:cNvSpPr>
              <p:nvPr/>
            </p:nvSpPr>
            <p:spPr bwMode="auto">
              <a:xfrm>
                <a:off x="3571" y="1248"/>
                <a:ext cx="436" cy="138"/>
              </a:xfrm>
              <a:prstGeom prst="ellipse">
                <a:avLst/>
              </a:prstGeom>
              <a:solidFill>
                <a:srgbClr val="00B4FF"/>
              </a:solidFill>
              <a:ln w="4763">
                <a:solidFill>
                  <a:srgbClr val="AAE6FF"/>
                </a:solidFill>
                <a:round/>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48511" name="Group 125">
                <a:extLst>
                  <a:ext uri="{FF2B5EF4-FFF2-40B4-BE49-F238E27FC236}">
                    <a16:creationId xmlns:a16="http://schemas.microsoft.com/office/drawing/2014/main" id="{2022EE3E-F555-4DAE-BE9F-80C31DA50286}"/>
                  </a:ext>
                </a:extLst>
              </p:cNvPr>
              <p:cNvGrpSpPr>
                <a:grpSpLocks/>
              </p:cNvGrpSpPr>
              <p:nvPr/>
            </p:nvGrpSpPr>
            <p:grpSpPr bwMode="auto">
              <a:xfrm>
                <a:off x="3636" y="1264"/>
                <a:ext cx="303" cy="106"/>
                <a:chOff x="3636" y="1264"/>
                <a:chExt cx="303" cy="106"/>
              </a:xfrm>
            </p:grpSpPr>
            <p:grpSp>
              <p:nvGrpSpPr>
                <p:cNvPr id="148514" name="Group 126">
                  <a:extLst>
                    <a:ext uri="{FF2B5EF4-FFF2-40B4-BE49-F238E27FC236}">
                      <a16:creationId xmlns:a16="http://schemas.microsoft.com/office/drawing/2014/main" id="{84C2424B-E6FA-4702-B62F-0EA4667299D9}"/>
                    </a:ext>
                  </a:extLst>
                </p:cNvPr>
                <p:cNvGrpSpPr>
                  <a:grpSpLocks/>
                </p:cNvGrpSpPr>
                <p:nvPr/>
              </p:nvGrpSpPr>
              <p:grpSpPr bwMode="auto">
                <a:xfrm>
                  <a:off x="3636" y="1264"/>
                  <a:ext cx="300" cy="103"/>
                  <a:chOff x="3636" y="1264"/>
                  <a:chExt cx="300" cy="103"/>
                </a:xfrm>
              </p:grpSpPr>
              <p:sp>
                <p:nvSpPr>
                  <p:cNvPr id="148524" name="Freeform 127">
                    <a:extLst>
                      <a:ext uri="{FF2B5EF4-FFF2-40B4-BE49-F238E27FC236}">
                        <a16:creationId xmlns:a16="http://schemas.microsoft.com/office/drawing/2014/main" id="{FA4B92F0-5CB9-410B-BA8A-26FD4FCB39BC}"/>
                      </a:ext>
                    </a:extLst>
                  </p:cNvPr>
                  <p:cNvSpPr>
                    <a:spLocks/>
                  </p:cNvSpPr>
                  <p:nvPr/>
                </p:nvSpPr>
                <p:spPr bwMode="auto">
                  <a:xfrm>
                    <a:off x="3793" y="1267"/>
                    <a:ext cx="143" cy="44"/>
                  </a:xfrm>
                  <a:custGeom>
                    <a:avLst/>
                    <a:gdLst>
                      <a:gd name="T0" fmla="*/ 0 w 143"/>
                      <a:gd name="T1" fmla="*/ 34 h 44"/>
                      <a:gd name="T2" fmla="*/ 32 w 143"/>
                      <a:gd name="T3" fmla="*/ 44 h 44"/>
                      <a:gd name="T4" fmla="*/ 109 w 143"/>
                      <a:gd name="T5" fmla="*/ 14 h 44"/>
                      <a:gd name="T6" fmla="*/ 143 w 143"/>
                      <a:gd name="T7" fmla="*/ 24 h 44"/>
                      <a:gd name="T8" fmla="*/ 125 w 143"/>
                      <a:gd name="T9" fmla="*/ 0 h 44"/>
                      <a:gd name="T10" fmla="*/ 34 w 143"/>
                      <a:gd name="T11" fmla="*/ 0 h 44"/>
                      <a:gd name="T12" fmla="*/ 72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2" y="44"/>
                        </a:lnTo>
                        <a:lnTo>
                          <a:pt x="109" y="14"/>
                        </a:lnTo>
                        <a:lnTo>
                          <a:pt x="143" y="24"/>
                        </a:lnTo>
                        <a:lnTo>
                          <a:pt x="125" y="0"/>
                        </a:lnTo>
                        <a:lnTo>
                          <a:pt x="34" y="0"/>
                        </a:lnTo>
                        <a:lnTo>
                          <a:pt x="72" y="7"/>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25" name="Freeform 128">
                    <a:extLst>
                      <a:ext uri="{FF2B5EF4-FFF2-40B4-BE49-F238E27FC236}">
                        <a16:creationId xmlns:a16="http://schemas.microsoft.com/office/drawing/2014/main" id="{1EA28FDA-522E-4C9B-BDE8-DE29DBECAB61}"/>
                      </a:ext>
                    </a:extLst>
                  </p:cNvPr>
                  <p:cNvSpPr>
                    <a:spLocks/>
                  </p:cNvSpPr>
                  <p:nvPr/>
                </p:nvSpPr>
                <p:spPr bwMode="auto">
                  <a:xfrm>
                    <a:off x="3793" y="1267"/>
                    <a:ext cx="143" cy="44"/>
                  </a:xfrm>
                  <a:custGeom>
                    <a:avLst/>
                    <a:gdLst>
                      <a:gd name="T0" fmla="*/ 0 w 143"/>
                      <a:gd name="T1" fmla="*/ 34 h 44"/>
                      <a:gd name="T2" fmla="*/ 32 w 143"/>
                      <a:gd name="T3" fmla="*/ 44 h 44"/>
                      <a:gd name="T4" fmla="*/ 109 w 143"/>
                      <a:gd name="T5" fmla="*/ 14 h 44"/>
                      <a:gd name="T6" fmla="*/ 143 w 143"/>
                      <a:gd name="T7" fmla="*/ 24 h 44"/>
                      <a:gd name="T8" fmla="*/ 125 w 143"/>
                      <a:gd name="T9" fmla="*/ 0 h 44"/>
                      <a:gd name="T10" fmla="*/ 34 w 143"/>
                      <a:gd name="T11" fmla="*/ 0 h 44"/>
                      <a:gd name="T12" fmla="*/ 72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2" y="44"/>
                        </a:lnTo>
                        <a:lnTo>
                          <a:pt x="109" y="14"/>
                        </a:lnTo>
                        <a:lnTo>
                          <a:pt x="143" y="24"/>
                        </a:lnTo>
                        <a:lnTo>
                          <a:pt x="125" y="0"/>
                        </a:lnTo>
                        <a:lnTo>
                          <a:pt x="34" y="0"/>
                        </a:lnTo>
                        <a:lnTo>
                          <a:pt x="72" y="7"/>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26" name="Freeform 129">
                    <a:extLst>
                      <a:ext uri="{FF2B5EF4-FFF2-40B4-BE49-F238E27FC236}">
                        <a16:creationId xmlns:a16="http://schemas.microsoft.com/office/drawing/2014/main" id="{99767B37-A14C-49C7-B14A-5643478F4A5D}"/>
                      </a:ext>
                    </a:extLst>
                  </p:cNvPr>
                  <p:cNvSpPr>
                    <a:spLocks/>
                  </p:cNvSpPr>
                  <p:nvPr/>
                </p:nvSpPr>
                <p:spPr bwMode="auto">
                  <a:xfrm>
                    <a:off x="3636" y="1318"/>
                    <a:ext cx="144" cy="47"/>
                  </a:xfrm>
                  <a:custGeom>
                    <a:avLst/>
                    <a:gdLst>
                      <a:gd name="T0" fmla="*/ 144 w 144"/>
                      <a:gd name="T1" fmla="*/ 10 h 47"/>
                      <a:gd name="T2" fmla="*/ 112 w 144"/>
                      <a:gd name="T3" fmla="*/ 0 h 47"/>
                      <a:gd name="T4" fmla="*/ 38 w 144"/>
                      <a:gd name="T5" fmla="*/ 30 h 47"/>
                      <a:gd name="T6" fmla="*/ 0 w 144"/>
                      <a:gd name="T7" fmla="*/ 20 h 47"/>
                      <a:gd name="T8" fmla="*/ 19 w 144"/>
                      <a:gd name="T9" fmla="*/ 47 h 47"/>
                      <a:gd name="T10" fmla="*/ 112 w 144"/>
                      <a:gd name="T11" fmla="*/ 47 h 47"/>
                      <a:gd name="T12" fmla="*/ 72 w 144"/>
                      <a:gd name="T13" fmla="*/ 37 h 47"/>
                      <a:gd name="T14" fmla="*/ 144 w 144"/>
                      <a:gd name="T15" fmla="*/ 10 h 47"/>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7"/>
                      <a:gd name="T26" fmla="*/ 144 w 144"/>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7">
                        <a:moveTo>
                          <a:pt x="144" y="10"/>
                        </a:moveTo>
                        <a:lnTo>
                          <a:pt x="112" y="0"/>
                        </a:lnTo>
                        <a:lnTo>
                          <a:pt x="38" y="30"/>
                        </a:lnTo>
                        <a:lnTo>
                          <a:pt x="0" y="20"/>
                        </a:lnTo>
                        <a:lnTo>
                          <a:pt x="19" y="47"/>
                        </a:lnTo>
                        <a:lnTo>
                          <a:pt x="112" y="47"/>
                        </a:lnTo>
                        <a:lnTo>
                          <a:pt x="72" y="37"/>
                        </a:lnTo>
                        <a:lnTo>
                          <a:pt x="144"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27" name="Freeform 130">
                    <a:extLst>
                      <a:ext uri="{FF2B5EF4-FFF2-40B4-BE49-F238E27FC236}">
                        <a16:creationId xmlns:a16="http://schemas.microsoft.com/office/drawing/2014/main" id="{533DE3F0-56B4-4F86-B535-4EA1CB1A2021}"/>
                      </a:ext>
                    </a:extLst>
                  </p:cNvPr>
                  <p:cNvSpPr>
                    <a:spLocks/>
                  </p:cNvSpPr>
                  <p:nvPr/>
                </p:nvSpPr>
                <p:spPr bwMode="auto">
                  <a:xfrm>
                    <a:off x="3636" y="1318"/>
                    <a:ext cx="144" cy="47"/>
                  </a:xfrm>
                  <a:custGeom>
                    <a:avLst/>
                    <a:gdLst>
                      <a:gd name="T0" fmla="*/ 144 w 144"/>
                      <a:gd name="T1" fmla="*/ 10 h 47"/>
                      <a:gd name="T2" fmla="*/ 112 w 144"/>
                      <a:gd name="T3" fmla="*/ 0 h 47"/>
                      <a:gd name="T4" fmla="*/ 38 w 144"/>
                      <a:gd name="T5" fmla="*/ 30 h 47"/>
                      <a:gd name="T6" fmla="*/ 0 w 144"/>
                      <a:gd name="T7" fmla="*/ 20 h 47"/>
                      <a:gd name="T8" fmla="*/ 19 w 144"/>
                      <a:gd name="T9" fmla="*/ 47 h 47"/>
                      <a:gd name="T10" fmla="*/ 112 w 144"/>
                      <a:gd name="T11" fmla="*/ 47 h 47"/>
                      <a:gd name="T12" fmla="*/ 72 w 144"/>
                      <a:gd name="T13" fmla="*/ 37 h 47"/>
                      <a:gd name="T14" fmla="*/ 144 w 144"/>
                      <a:gd name="T15" fmla="*/ 10 h 47"/>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7"/>
                      <a:gd name="T26" fmla="*/ 144 w 144"/>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7">
                        <a:moveTo>
                          <a:pt x="144" y="10"/>
                        </a:moveTo>
                        <a:lnTo>
                          <a:pt x="112" y="0"/>
                        </a:lnTo>
                        <a:lnTo>
                          <a:pt x="38" y="30"/>
                        </a:lnTo>
                        <a:lnTo>
                          <a:pt x="0" y="20"/>
                        </a:lnTo>
                        <a:lnTo>
                          <a:pt x="19" y="47"/>
                        </a:lnTo>
                        <a:lnTo>
                          <a:pt x="112" y="47"/>
                        </a:lnTo>
                        <a:lnTo>
                          <a:pt x="72" y="37"/>
                        </a:lnTo>
                        <a:lnTo>
                          <a:pt x="144"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28" name="Freeform 131">
                    <a:extLst>
                      <a:ext uri="{FF2B5EF4-FFF2-40B4-BE49-F238E27FC236}">
                        <a16:creationId xmlns:a16="http://schemas.microsoft.com/office/drawing/2014/main" id="{E9DF4D61-4366-4B50-A173-CBC2BC929DB4}"/>
                      </a:ext>
                    </a:extLst>
                  </p:cNvPr>
                  <p:cNvSpPr>
                    <a:spLocks/>
                  </p:cNvSpPr>
                  <p:nvPr/>
                </p:nvSpPr>
                <p:spPr bwMode="auto">
                  <a:xfrm>
                    <a:off x="3644" y="1264"/>
                    <a:ext cx="144" cy="44"/>
                  </a:xfrm>
                  <a:custGeom>
                    <a:avLst/>
                    <a:gdLst>
                      <a:gd name="T0" fmla="*/ 0 w 144"/>
                      <a:gd name="T1" fmla="*/ 10 h 44"/>
                      <a:gd name="T2" fmla="*/ 32 w 144"/>
                      <a:gd name="T3" fmla="*/ 0 h 44"/>
                      <a:gd name="T4" fmla="*/ 109 w 144"/>
                      <a:gd name="T5" fmla="*/ 27 h 44"/>
                      <a:gd name="T6" fmla="*/ 144 w 144"/>
                      <a:gd name="T7" fmla="*/ 20 h 44"/>
                      <a:gd name="T8" fmla="*/ 125 w 144"/>
                      <a:gd name="T9" fmla="*/ 44 h 44"/>
                      <a:gd name="T10" fmla="*/ 35 w 144"/>
                      <a:gd name="T11" fmla="*/ 44 h 44"/>
                      <a:gd name="T12" fmla="*/ 72 w 144"/>
                      <a:gd name="T13" fmla="*/ 37 h 44"/>
                      <a:gd name="T14" fmla="*/ 0 w 144"/>
                      <a:gd name="T15" fmla="*/ 10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0" y="10"/>
                        </a:moveTo>
                        <a:lnTo>
                          <a:pt x="32" y="0"/>
                        </a:lnTo>
                        <a:lnTo>
                          <a:pt x="109" y="27"/>
                        </a:lnTo>
                        <a:lnTo>
                          <a:pt x="144" y="20"/>
                        </a:lnTo>
                        <a:lnTo>
                          <a:pt x="125" y="44"/>
                        </a:lnTo>
                        <a:lnTo>
                          <a:pt x="35" y="44"/>
                        </a:lnTo>
                        <a:lnTo>
                          <a:pt x="72" y="37"/>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29" name="Freeform 132">
                    <a:extLst>
                      <a:ext uri="{FF2B5EF4-FFF2-40B4-BE49-F238E27FC236}">
                        <a16:creationId xmlns:a16="http://schemas.microsoft.com/office/drawing/2014/main" id="{B600CBD1-8317-4174-BA65-F74EDE55231A}"/>
                      </a:ext>
                    </a:extLst>
                  </p:cNvPr>
                  <p:cNvSpPr>
                    <a:spLocks/>
                  </p:cNvSpPr>
                  <p:nvPr/>
                </p:nvSpPr>
                <p:spPr bwMode="auto">
                  <a:xfrm>
                    <a:off x="3644" y="1264"/>
                    <a:ext cx="144" cy="44"/>
                  </a:xfrm>
                  <a:custGeom>
                    <a:avLst/>
                    <a:gdLst>
                      <a:gd name="T0" fmla="*/ 0 w 144"/>
                      <a:gd name="T1" fmla="*/ 10 h 44"/>
                      <a:gd name="T2" fmla="*/ 32 w 144"/>
                      <a:gd name="T3" fmla="*/ 0 h 44"/>
                      <a:gd name="T4" fmla="*/ 109 w 144"/>
                      <a:gd name="T5" fmla="*/ 27 h 44"/>
                      <a:gd name="T6" fmla="*/ 144 w 144"/>
                      <a:gd name="T7" fmla="*/ 20 h 44"/>
                      <a:gd name="T8" fmla="*/ 125 w 144"/>
                      <a:gd name="T9" fmla="*/ 44 h 44"/>
                      <a:gd name="T10" fmla="*/ 35 w 144"/>
                      <a:gd name="T11" fmla="*/ 44 h 44"/>
                      <a:gd name="T12" fmla="*/ 72 w 144"/>
                      <a:gd name="T13" fmla="*/ 37 h 44"/>
                      <a:gd name="T14" fmla="*/ 0 w 144"/>
                      <a:gd name="T15" fmla="*/ 10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0" y="10"/>
                        </a:moveTo>
                        <a:lnTo>
                          <a:pt x="32" y="0"/>
                        </a:lnTo>
                        <a:lnTo>
                          <a:pt x="109" y="27"/>
                        </a:lnTo>
                        <a:lnTo>
                          <a:pt x="144" y="20"/>
                        </a:lnTo>
                        <a:lnTo>
                          <a:pt x="125" y="44"/>
                        </a:lnTo>
                        <a:lnTo>
                          <a:pt x="35" y="44"/>
                        </a:lnTo>
                        <a:lnTo>
                          <a:pt x="72" y="37"/>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30" name="Freeform 133">
                    <a:extLst>
                      <a:ext uri="{FF2B5EF4-FFF2-40B4-BE49-F238E27FC236}">
                        <a16:creationId xmlns:a16="http://schemas.microsoft.com/office/drawing/2014/main" id="{164EE09E-270E-461D-BC01-7FC01D48AA26}"/>
                      </a:ext>
                    </a:extLst>
                  </p:cNvPr>
                  <p:cNvSpPr>
                    <a:spLocks/>
                  </p:cNvSpPr>
                  <p:nvPr/>
                </p:nvSpPr>
                <p:spPr bwMode="auto">
                  <a:xfrm>
                    <a:off x="3788" y="1323"/>
                    <a:ext cx="143" cy="44"/>
                  </a:xfrm>
                  <a:custGeom>
                    <a:avLst/>
                    <a:gdLst>
                      <a:gd name="T0" fmla="*/ 143 w 143"/>
                      <a:gd name="T1" fmla="*/ 34 h 44"/>
                      <a:gd name="T2" fmla="*/ 111 w 143"/>
                      <a:gd name="T3" fmla="*/ 44 h 44"/>
                      <a:gd name="T4" fmla="*/ 37 w 143"/>
                      <a:gd name="T5" fmla="*/ 15 h 44"/>
                      <a:gd name="T6" fmla="*/ 0 w 143"/>
                      <a:gd name="T7" fmla="*/ 25 h 44"/>
                      <a:gd name="T8" fmla="*/ 18 w 143"/>
                      <a:gd name="T9" fmla="*/ 0 h 44"/>
                      <a:gd name="T10" fmla="*/ 111 w 143"/>
                      <a:gd name="T11" fmla="*/ 0 h 44"/>
                      <a:gd name="T12" fmla="*/ 71 w 143"/>
                      <a:gd name="T13" fmla="*/ 7 h 44"/>
                      <a:gd name="T14" fmla="*/ 143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143" y="34"/>
                        </a:moveTo>
                        <a:lnTo>
                          <a:pt x="111" y="44"/>
                        </a:lnTo>
                        <a:lnTo>
                          <a:pt x="37" y="15"/>
                        </a:lnTo>
                        <a:lnTo>
                          <a:pt x="0" y="25"/>
                        </a:lnTo>
                        <a:lnTo>
                          <a:pt x="18" y="0"/>
                        </a:lnTo>
                        <a:lnTo>
                          <a:pt x="111" y="0"/>
                        </a:lnTo>
                        <a:lnTo>
                          <a:pt x="71" y="7"/>
                        </a:lnTo>
                        <a:lnTo>
                          <a:pt x="143"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31" name="Freeform 134">
                    <a:extLst>
                      <a:ext uri="{FF2B5EF4-FFF2-40B4-BE49-F238E27FC236}">
                        <a16:creationId xmlns:a16="http://schemas.microsoft.com/office/drawing/2014/main" id="{9A3148A9-4429-4B48-BCCD-A89E1442FD1B}"/>
                      </a:ext>
                    </a:extLst>
                  </p:cNvPr>
                  <p:cNvSpPr>
                    <a:spLocks/>
                  </p:cNvSpPr>
                  <p:nvPr/>
                </p:nvSpPr>
                <p:spPr bwMode="auto">
                  <a:xfrm>
                    <a:off x="3788" y="1323"/>
                    <a:ext cx="143" cy="44"/>
                  </a:xfrm>
                  <a:custGeom>
                    <a:avLst/>
                    <a:gdLst>
                      <a:gd name="T0" fmla="*/ 143 w 143"/>
                      <a:gd name="T1" fmla="*/ 34 h 44"/>
                      <a:gd name="T2" fmla="*/ 111 w 143"/>
                      <a:gd name="T3" fmla="*/ 44 h 44"/>
                      <a:gd name="T4" fmla="*/ 37 w 143"/>
                      <a:gd name="T5" fmla="*/ 15 h 44"/>
                      <a:gd name="T6" fmla="*/ 0 w 143"/>
                      <a:gd name="T7" fmla="*/ 25 h 44"/>
                      <a:gd name="T8" fmla="*/ 18 w 143"/>
                      <a:gd name="T9" fmla="*/ 0 h 44"/>
                      <a:gd name="T10" fmla="*/ 111 w 143"/>
                      <a:gd name="T11" fmla="*/ 0 h 44"/>
                      <a:gd name="T12" fmla="*/ 71 w 143"/>
                      <a:gd name="T13" fmla="*/ 7 h 44"/>
                      <a:gd name="T14" fmla="*/ 143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143" y="34"/>
                        </a:moveTo>
                        <a:lnTo>
                          <a:pt x="111" y="44"/>
                        </a:lnTo>
                        <a:lnTo>
                          <a:pt x="37" y="15"/>
                        </a:lnTo>
                        <a:lnTo>
                          <a:pt x="0" y="25"/>
                        </a:lnTo>
                        <a:lnTo>
                          <a:pt x="18" y="0"/>
                        </a:lnTo>
                        <a:lnTo>
                          <a:pt x="111" y="0"/>
                        </a:lnTo>
                        <a:lnTo>
                          <a:pt x="71" y="7"/>
                        </a:lnTo>
                        <a:lnTo>
                          <a:pt x="143"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8515" name="Group 135">
                  <a:extLst>
                    <a:ext uri="{FF2B5EF4-FFF2-40B4-BE49-F238E27FC236}">
                      <a16:creationId xmlns:a16="http://schemas.microsoft.com/office/drawing/2014/main" id="{6676AF56-E289-45E9-8576-575480B87228}"/>
                    </a:ext>
                  </a:extLst>
                </p:cNvPr>
                <p:cNvGrpSpPr>
                  <a:grpSpLocks/>
                </p:cNvGrpSpPr>
                <p:nvPr/>
              </p:nvGrpSpPr>
              <p:grpSpPr bwMode="auto">
                <a:xfrm>
                  <a:off x="3639" y="1267"/>
                  <a:ext cx="300" cy="103"/>
                  <a:chOff x="3639" y="1267"/>
                  <a:chExt cx="300" cy="103"/>
                </a:xfrm>
              </p:grpSpPr>
              <p:sp>
                <p:nvSpPr>
                  <p:cNvPr id="148516" name="Freeform 136">
                    <a:extLst>
                      <a:ext uri="{FF2B5EF4-FFF2-40B4-BE49-F238E27FC236}">
                        <a16:creationId xmlns:a16="http://schemas.microsoft.com/office/drawing/2014/main" id="{99ABD9FD-9EE0-47BC-970A-F9499B3579E9}"/>
                      </a:ext>
                    </a:extLst>
                  </p:cNvPr>
                  <p:cNvSpPr>
                    <a:spLocks/>
                  </p:cNvSpPr>
                  <p:nvPr/>
                </p:nvSpPr>
                <p:spPr bwMode="auto">
                  <a:xfrm>
                    <a:off x="3796" y="1269"/>
                    <a:ext cx="143" cy="44"/>
                  </a:xfrm>
                  <a:custGeom>
                    <a:avLst/>
                    <a:gdLst>
                      <a:gd name="T0" fmla="*/ 0 w 143"/>
                      <a:gd name="T1" fmla="*/ 34 h 44"/>
                      <a:gd name="T2" fmla="*/ 31 w 143"/>
                      <a:gd name="T3" fmla="*/ 44 h 44"/>
                      <a:gd name="T4" fmla="*/ 108 w 143"/>
                      <a:gd name="T5" fmla="*/ 15 h 44"/>
                      <a:gd name="T6" fmla="*/ 143 w 143"/>
                      <a:gd name="T7" fmla="*/ 25 h 44"/>
                      <a:gd name="T8" fmla="*/ 124 w 143"/>
                      <a:gd name="T9" fmla="*/ 0 h 44"/>
                      <a:gd name="T10" fmla="*/ 34 w 143"/>
                      <a:gd name="T11" fmla="*/ 0 h 44"/>
                      <a:gd name="T12" fmla="*/ 71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1" y="44"/>
                        </a:lnTo>
                        <a:lnTo>
                          <a:pt x="108" y="15"/>
                        </a:lnTo>
                        <a:lnTo>
                          <a:pt x="143" y="25"/>
                        </a:lnTo>
                        <a:lnTo>
                          <a:pt x="124" y="0"/>
                        </a:lnTo>
                        <a:lnTo>
                          <a:pt x="34" y="0"/>
                        </a:lnTo>
                        <a:lnTo>
                          <a:pt x="71" y="7"/>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17" name="Freeform 137">
                    <a:extLst>
                      <a:ext uri="{FF2B5EF4-FFF2-40B4-BE49-F238E27FC236}">
                        <a16:creationId xmlns:a16="http://schemas.microsoft.com/office/drawing/2014/main" id="{5E39720F-817B-4372-A873-5B52256F395A}"/>
                      </a:ext>
                    </a:extLst>
                  </p:cNvPr>
                  <p:cNvSpPr>
                    <a:spLocks/>
                  </p:cNvSpPr>
                  <p:nvPr/>
                </p:nvSpPr>
                <p:spPr bwMode="auto">
                  <a:xfrm>
                    <a:off x="3796" y="1269"/>
                    <a:ext cx="143" cy="44"/>
                  </a:xfrm>
                  <a:custGeom>
                    <a:avLst/>
                    <a:gdLst>
                      <a:gd name="T0" fmla="*/ 0 w 143"/>
                      <a:gd name="T1" fmla="*/ 34 h 44"/>
                      <a:gd name="T2" fmla="*/ 31 w 143"/>
                      <a:gd name="T3" fmla="*/ 44 h 44"/>
                      <a:gd name="T4" fmla="*/ 108 w 143"/>
                      <a:gd name="T5" fmla="*/ 15 h 44"/>
                      <a:gd name="T6" fmla="*/ 143 w 143"/>
                      <a:gd name="T7" fmla="*/ 25 h 44"/>
                      <a:gd name="T8" fmla="*/ 124 w 143"/>
                      <a:gd name="T9" fmla="*/ 0 h 44"/>
                      <a:gd name="T10" fmla="*/ 34 w 143"/>
                      <a:gd name="T11" fmla="*/ 0 h 44"/>
                      <a:gd name="T12" fmla="*/ 71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1" y="44"/>
                        </a:lnTo>
                        <a:lnTo>
                          <a:pt x="108" y="15"/>
                        </a:lnTo>
                        <a:lnTo>
                          <a:pt x="143" y="25"/>
                        </a:lnTo>
                        <a:lnTo>
                          <a:pt x="124" y="0"/>
                        </a:lnTo>
                        <a:lnTo>
                          <a:pt x="34" y="0"/>
                        </a:lnTo>
                        <a:lnTo>
                          <a:pt x="71" y="7"/>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18" name="Freeform 138">
                    <a:extLst>
                      <a:ext uri="{FF2B5EF4-FFF2-40B4-BE49-F238E27FC236}">
                        <a16:creationId xmlns:a16="http://schemas.microsoft.com/office/drawing/2014/main" id="{41749543-F55D-4D41-B223-B531A6E35A41}"/>
                      </a:ext>
                    </a:extLst>
                  </p:cNvPr>
                  <p:cNvSpPr>
                    <a:spLocks/>
                  </p:cNvSpPr>
                  <p:nvPr/>
                </p:nvSpPr>
                <p:spPr bwMode="auto">
                  <a:xfrm>
                    <a:off x="3639" y="1321"/>
                    <a:ext cx="143" cy="46"/>
                  </a:xfrm>
                  <a:custGeom>
                    <a:avLst/>
                    <a:gdLst>
                      <a:gd name="T0" fmla="*/ 143 w 143"/>
                      <a:gd name="T1" fmla="*/ 9 h 46"/>
                      <a:gd name="T2" fmla="*/ 112 w 143"/>
                      <a:gd name="T3" fmla="*/ 0 h 46"/>
                      <a:gd name="T4" fmla="*/ 37 w 143"/>
                      <a:gd name="T5" fmla="*/ 29 h 46"/>
                      <a:gd name="T6" fmla="*/ 0 w 143"/>
                      <a:gd name="T7" fmla="*/ 19 h 46"/>
                      <a:gd name="T8" fmla="*/ 19 w 143"/>
                      <a:gd name="T9" fmla="*/ 46 h 46"/>
                      <a:gd name="T10" fmla="*/ 112 w 143"/>
                      <a:gd name="T11" fmla="*/ 46 h 46"/>
                      <a:gd name="T12" fmla="*/ 72 w 143"/>
                      <a:gd name="T13" fmla="*/ 36 h 46"/>
                      <a:gd name="T14" fmla="*/ 143 w 143"/>
                      <a:gd name="T15" fmla="*/ 9 h 46"/>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6"/>
                      <a:gd name="T26" fmla="*/ 143 w 143"/>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6">
                        <a:moveTo>
                          <a:pt x="143" y="9"/>
                        </a:moveTo>
                        <a:lnTo>
                          <a:pt x="112" y="0"/>
                        </a:lnTo>
                        <a:lnTo>
                          <a:pt x="37" y="29"/>
                        </a:lnTo>
                        <a:lnTo>
                          <a:pt x="0" y="19"/>
                        </a:lnTo>
                        <a:lnTo>
                          <a:pt x="19" y="46"/>
                        </a:lnTo>
                        <a:lnTo>
                          <a:pt x="112" y="46"/>
                        </a:lnTo>
                        <a:lnTo>
                          <a:pt x="72" y="36"/>
                        </a:ln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19" name="Freeform 139">
                    <a:extLst>
                      <a:ext uri="{FF2B5EF4-FFF2-40B4-BE49-F238E27FC236}">
                        <a16:creationId xmlns:a16="http://schemas.microsoft.com/office/drawing/2014/main" id="{28BD7570-D9A8-4F39-B248-88D0D0230410}"/>
                      </a:ext>
                    </a:extLst>
                  </p:cNvPr>
                  <p:cNvSpPr>
                    <a:spLocks/>
                  </p:cNvSpPr>
                  <p:nvPr/>
                </p:nvSpPr>
                <p:spPr bwMode="auto">
                  <a:xfrm>
                    <a:off x="3639" y="1321"/>
                    <a:ext cx="143" cy="46"/>
                  </a:xfrm>
                  <a:custGeom>
                    <a:avLst/>
                    <a:gdLst>
                      <a:gd name="T0" fmla="*/ 143 w 143"/>
                      <a:gd name="T1" fmla="*/ 9 h 46"/>
                      <a:gd name="T2" fmla="*/ 112 w 143"/>
                      <a:gd name="T3" fmla="*/ 0 h 46"/>
                      <a:gd name="T4" fmla="*/ 37 w 143"/>
                      <a:gd name="T5" fmla="*/ 29 h 46"/>
                      <a:gd name="T6" fmla="*/ 0 w 143"/>
                      <a:gd name="T7" fmla="*/ 19 h 46"/>
                      <a:gd name="T8" fmla="*/ 19 w 143"/>
                      <a:gd name="T9" fmla="*/ 46 h 46"/>
                      <a:gd name="T10" fmla="*/ 112 w 143"/>
                      <a:gd name="T11" fmla="*/ 46 h 46"/>
                      <a:gd name="T12" fmla="*/ 72 w 143"/>
                      <a:gd name="T13" fmla="*/ 36 h 46"/>
                      <a:gd name="T14" fmla="*/ 143 w 143"/>
                      <a:gd name="T15" fmla="*/ 9 h 46"/>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6"/>
                      <a:gd name="T26" fmla="*/ 143 w 143"/>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6">
                        <a:moveTo>
                          <a:pt x="143" y="9"/>
                        </a:moveTo>
                        <a:lnTo>
                          <a:pt x="112" y="0"/>
                        </a:lnTo>
                        <a:lnTo>
                          <a:pt x="37" y="29"/>
                        </a:lnTo>
                        <a:lnTo>
                          <a:pt x="0" y="19"/>
                        </a:lnTo>
                        <a:lnTo>
                          <a:pt x="19" y="46"/>
                        </a:lnTo>
                        <a:lnTo>
                          <a:pt x="112" y="46"/>
                        </a:lnTo>
                        <a:lnTo>
                          <a:pt x="72" y="36"/>
                        </a:ln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20" name="Freeform 140">
                    <a:extLst>
                      <a:ext uri="{FF2B5EF4-FFF2-40B4-BE49-F238E27FC236}">
                        <a16:creationId xmlns:a16="http://schemas.microsoft.com/office/drawing/2014/main" id="{BCFAA38F-1D43-4267-8E2B-2F6D626D4640}"/>
                      </a:ext>
                    </a:extLst>
                  </p:cNvPr>
                  <p:cNvSpPr>
                    <a:spLocks/>
                  </p:cNvSpPr>
                  <p:nvPr/>
                </p:nvSpPr>
                <p:spPr bwMode="auto">
                  <a:xfrm>
                    <a:off x="3647" y="1267"/>
                    <a:ext cx="143" cy="44"/>
                  </a:xfrm>
                  <a:custGeom>
                    <a:avLst/>
                    <a:gdLst>
                      <a:gd name="T0" fmla="*/ 0 w 143"/>
                      <a:gd name="T1" fmla="*/ 9 h 44"/>
                      <a:gd name="T2" fmla="*/ 32 w 143"/>
                      <a:gd name="T3" fmla="*/ 0 h 44"/>
                      <a:gd name="T4" fmla="*/ 109 w 143"/>
                      <a:gd name="T5" fmla="*/ 27 h 44"/>
                      <a:gd name="T6" fmla="*/ 143 w 143"/>
                      <a:gd name="T7" fmla="*/ 19 h 44"/>
                      <a:gd name="T8" fmla="*/ 125 w 143"/>
                      <a:gd name="T9" fmla="*/ 44 h 44"/>
                      <a:gd name="T10" fmla="*/ 34 w 143"/>
                      <a:gd name="T11" fmla="*/ 44 h 44"/>
                      <a:gd name="T12" fmla="*/ 72 w 143"/>
                      <a:gd name="T13" fmla="*/ 36 h 44"/>
                      <a:gd name="T14" fmla="*/ 0 w 143"/>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9"/>
                        </a:moveTo>
                        <a:lnTo>
                          <a:pt x="32" y="0"/>
                        </a:lnTo>
                        <a:lnTo>
                          <a:pt x="109" y="27"/>
                        </a:lnTo>
                        <a:lnTo>
                          <a:pt x="143" y="19"/>
                        </a:lnTo>
                        <a:lnTo>
                          <a:pt x="125" y="44"/>
                        </a:lnTo>
                        <a:lnTo>
                          <a:pt x="34" y="44"/>
                        </a:lnTo>
                        <a:lnTo>
                          <a:pt x="72" y="36"/>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21" name="Freeform 141">
                    <a:extLst>
                      <a:ext uri="{FF2B5EF4-FFF2-40B4-BE49-F238E27FC236}">
                        <a16:creationId xmlns:a16="http://schemas.microsoft.com/office/drawing/2014/main" id="{453EA358-A2D0-44D7-ABA6-59274604F2CC}"/>
                      </a:ext>
                    </a:extLst>
                  </p:cNvPr>
                  <p:cNvSpPr>
                    <a:spLocks/>
                  </p:cNvSpPr>
                  <p:nvPr/>
                </p:nvSpPr>
                <p:spPr bwMode="auto">
                  <a:xfrm>
                    <a:off x="3647" y="1267"/>
                    <a:ext cx="143" cy="44"/>
                  </a:xfrm>
                  <a:custGeom>
                    <a:avLst/>
                    <a:gdLst>
                      <a:gd name="T0" fmla="*/ 0 w 143"/>
                      <a:gd name="T1" fmla="*/ 9 h 44"/>
                      <a:gd name="T2" fmla="*/ 32 w 143"/>
                      <a:gd name="T3" fmla="*/ 0 h 44"/>
                      <a:gd name="T4" fmla="*/ 109 w 143"/>
                      <a:gd name="T5" fmla="*/ 27 h 44"/>
                      <a:gd name="T6" fmla="*/ 143 w 143"/>
                      <a:gd name="T7" fmla="*/ 19 h 44"/>
                      <a:gd name="T8" fmla="*/ 125 w 143"/>
                      <a:gd name="T9" fmla="*/ 44 h 44"/>
                      <a:gd name="T10" fmla="*/ 34 w 143"/>
                      <a:gd name="T11" fmla="*/ 44 h 44"/>
                      <a:gd name="T12" fmla="*/ 72 w 143"/>
                      <a:gd name="T13" fmla="*/ 36 h 44"/>
                      <a:gd name="T14" fmla="*/ 0 w 143"/>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9"/>
                        </a:moveTo>
                        <a:lnTo>
                          <a:pt x="32" y="0"/>
                        </a:lnTo>
                        <a:lnTo>
                          <a:pt x="109" y="27"/>
                        </a:lnTo>
                        <a:lnTo>
                          <a:pt x="143" y="19"/>
                        </a:lnTo>
                        <a:lnTo>
                          <a:pt x="125" y="44"/>
                        </a:lnTo>
                        <a:lnTo>
                          <a:pt x="34" y="44"/>
                        </a:lnTo>
                        <a:lnTo>
                          <a:pt x="72" y="36"/>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22" name="Freeform 142">
                    <a:extLst>
                      <a:ext uri="{FF2B5EF4-FFF2-40B4-BE49-F238E27FC236}">
                        <a16:creationId xmlns:a16="http://schemas.microsoft.com/office/drawing/2014/main" id="{C1AAEFDC-CEC8-4ACB-91BE-3AB5237266C0}"/>
                      </a:ext>
                    </a:extLst>
                  </p:cNvPr>
                  <p:cNvSpPr>
                    <a:spLocks/>
                  </p:cNvSpPr>
                  <p:nvPr/>
                </p:nvSpPr>
                <p:spPr bwMode="auto">
                  <a:xfrm>
                    <a:off x="3790" y="1326"/>
                    <a:ext cx="144" cy="44"/>
                  </a:xfrm>
                  <a:custGeom>
                    <a:avLst/>
                    <a:gdLst>
                      <a:gd name="T0" fmla="*/ 144 w 144"/>
                      <a:gd name="T1" fmla="*/ 34 h 44"/>
                      <a:gd name="T2" fmla="*/ 112 w 144"/>
                      <a:gd name="T3" fmla="*/ 44 h 44"/>
                      <a:gd name="T4" fmla="*/ 37 w 144"/>
                      <a:gd name="T5" fmla="*/ 14 h 44"/>
                      <a:gd name="T6" fmla="*/ 0 w 144"/>
                      <a:gd name="T7" fmla="*/ 24 h 44"/>
                      <a:gd name="T8" fmla="*/ 19 w 144"/>
                      <a:gd name="T9" fmla="*/ 0 h 44"/>
                      <a:gd name="T10" fmla="*/ 112 w 144"/>
                      <a:gd name="T11" fmla="*/ 0 h 44"/>
                      <a:gd name="T12" fmla="*/ 72 w 144"/>
                      <a:gd name="T13" fmla="*/ 7 h 44"/>
                      <a:gd name="T14" fmla="*/ 144 w 144"/>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144" y="34"/>
                        </a:moveTo>
                        <a:lnTo>
                          <a:pt x="112" y="44"/>
                        </a:lnTo>
                        <a:lnTo>
                          <a:pt x="37" y="14"/>
                        </a:lnTo>
                        <a:lnTo>
                          <a:pt x="0" y="24"/>
                        </a:lnTo>
                        <a:lnTo>
                          <a:pt x="19" y="0"/>
                        </a:lnTo>
                        <a:lnTo>
                          <a:pt x="112" y="0"/>
                        </a:lnTo>
                        <a:lnTo>
                          <a:pt x="72" y="7"/>
                        </a:lnTo>
                        <a:lnTo>
                          <a:pt x="14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23" name="Freeform 143">
                    <a:extLst>
                      <a:ext uri="{FF2B5EF4-FFF2-40B4-BE49-F238E27FC236}">
                        <a16:creationId xmlns:a16="http://schemas.microsoft.com/office/drawing/2014/main" id="{4FEDDBB5-4474-4BAE-8E83-495DC2F98C8F}"/>
                      </a:ext>
                    </a:extLst>
                  </p:cNvPr>
                  <p:cNvSpPr>
                    <a:spLocks/>
                  </p:cNvSpPr>
                  <p:nvPr/>
                </p:nvSpPr>
                <p:spPr bwMode="auto">
                  <a:xfrm>
                    <a:off x="3790" y="1326"/>
                    <a:ext cx="144" cy="44"/>
                  </a:xfrm>
                  <a:custGeom>
                    <a:avLst/>
                    <a:gdLst>
                      <a:gd name="T0" fmla="*/ 144 w 144"/>
                      <a:gd name="T1" fmla="*/ 34 h 44"/>
                      <a:gd name="T2" fmla="*/ 112 w 144"/>
                      <a:gd name="T3" fmla="*/ 44 h 44"/>
                      <a:gd name="T4" fmla="*/ 37 w 144"/>
                      <a:gd name="T5" fmla="*/ 14 h 44"/>
                      <a:gd name="T6" fmla="*/ 0 w 144"/>
                      <a:gd name="T7" fmla="*/ 24 h 44"/>
                      <a:gd name="T8" fmla="*/ 19 w 144"/>
                      <a:gd name="T9" fmla="*/ 0 h 44"/>
                      <a:gd name="T10" fmla="*/ 112 w 144"/>
                      <a:gd name="T11" fmla="*/ 0 h 44"/>
                      <a:gd name="T12" fmla="*/ 72 w 144"/>
                      <a:gd name="T13" fmla="*/ 7 h 44"/>
                      <a:gd name="T14" fmla="*/ 144 w 144"/>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144" y="34"/>
                        </a:moveTo>
                        <a:lnTo>
                          <a:pt x="112" y="44"/>
                        </a:lnTo>
                        <a:lnTo>
                          <a:pt x="37" y="14"/>
                        </a:lnTo>
                        <a:lnTo>
                          <a:pt x="0" y="24"/>
                        </a:lnTo>
                        <a:lnTo>
                          <a:pt x="19" y="0"/>
                        </a:lnTo>
                        <a:lnTo>
                          <a:pt x="112" y="0"/>
                        </a:lnTo>
                        <a:lnTo>
                          <a:pt x="72" y="7"/>
                        </a:lnTo>
                        <a:lnTo>
                          <a:pt x="14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148512" name="Line 144">
                <a:extLst>
                  <a:ext uri="{FF2B5EF4-FFF2-40B4-BE49-F238E27FC236}">
                    <a16:creationId xmlns:a16="http://schemas.microsoft.com/office/drawing/2014/main" id="{5CB3A7B7-4607-4AB1-83BA-E5997DD6B0D9}"/>
                  </a:ext>
                </a:extLst>
              </p:cNvPr>
              <p:cNvSpPr>
                <a:spLocks noChangeShapeType="1"/>
              </p:cNvSpPr>
              <p:nvPr/>
            </p:nvSpPr>
            <p:spPr bwMode="auto">
              <a:xfrm>
                <a:off x="3570" y="1316"/>
                <a:ext cx="1" cy="9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513" name="Line 145">
                <a:extLst>
                  <a:ext uri="{FF2B5EF4-FFF2-40B4-BE49-F238E27FC236}">
                    <a16:creationId xmlns:a16="http://schemas.microsoft.com/office/drawing/2014/main" id="{59789429-33A9-4339-BE72-79F2B97BA366}"/>
                  </a:ext>
                </a:extLst>
              </p:cNvPr>
              <p:cNvSpPr>
                <a:spLocks noChangeShapeType="1"/>
              </p:cNvSpPr>
              <p:nvPr/>
            </p:nvSpPr>
            <p:spPr bwMode="auto">
              <a:xfrm>
                <a:off x="4005" y="1316"/>
                <a:ext cx="1" cy="9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a:extLst>
              <a:ext uri="{FF2B5EF4-FFF2-40B4-BE49-F238E27FC236}">
                <a16:creationId xmlns:a16="http://schemas.microsoft.com/office/drawing/2014/main" id="{090E081A-4B23-4FAD-B2FC-2C360576E250}"/>
              </a:ext>
            </a:extLst>
          </p:cNvPr>
          <p:cNvSpPr>
            <a:spLocks noGrp="1" noChangeArrowheads="1"/>
          </p:cNvSpPr>
          <p:nvPr>
            <p:ph type="title"/>
          </p:nvPr>
        </p:nvSpPr>
        <p:spPr/>
        <p:txBody>
          <a:bodyPr/>
          <a:lstStyle/>
          <a:p>
            <a:pPr>
              <a:defRPr/>
            </a:pPr>
            <a:r>
              <a:rPr lang="en-US" altLang="zh-CN">
                <a:ea typeface="宋体" pitchFamily="2" charset="-122"/>
              </a:rPr>
              <a:t>Crypto map</a:t>
            </a:r>
            <a:r>
              <a:rPr lang="zh-CN" altLang="en-US">
                <a:ea typeface="宋体" pitchFamily="2" charset="-122"/>
              </a:rPr>
              <a:t>的主要配置参数</a:t>
            </a:r>
          </a:p>
        </p:txBody>
      </p:sp>
      <p:sp>
        <p:nvSpPr>
          <p:cNvPr id="149507" name="Rectangle 3">
            <a:extLst>
              <a:ext uri="{FF2B5EF4-FFF2-40B4-BE49-F238E27FC236}">
                <a16:creationId xmlns:a16="http://schemas.microsoft.com/office/drawing/2014/main" id="{CDBCC788-007D-4E3F-9ACA-B63DD3FA4EB4}"/>
              </a:ext>
            </a:extLst>
          </p:cNvPr>
          <p:cNvSpPr>
            <a:spLocks noGrp="1" noChangeArrowheads="1"/>
          </p:cNvSpPr>
          <p:nvPr>
            <p:ph type="body" idx="1"/>
          </p:nvPr>
        </p:nvSpPr>
        <p:spPr/>
        <p:txBody>
          <a:bodyPr/>
          <a:lstStyle/>
          <a:p>
            <a:pPr>
              <a:buFont typeface="Wingdings" panose="05000000000000000000" pitchFamily="2" charset="2"/>
              <a:buBlip>
                <a:blip r:embed="rId2"/>
              </a:buBlip>
            </a:pPr>
            <a:r>
              <a:rPr lang="zh-CN" altLang="en-US" sz="3000" dirty="0">
                <a:ea typeface="宋体" panose="02010600030101010101" pitchFamily="2" charset="-122"/>
              </a:rPr>
              <a:t>需要</a:t>
            </a:r>
            <a:r>
              <a:rPr lang="en-US" altLang="zh-CN" sz="3000" dirty="0">
                <a:ea typeface="宋体" panose="02010600030101010101" pitchFamily="2" charset="-122"/>
              </a:rPr>
              <a:t>IPSec</a:t>
            </a:r>
            <a:r>
              <a:rPr lang="zh-CN" altLang="en-US" sz="3000" dirty="0">
                <a:ea typeface="宋体" panose="02010600030101010101" pitchFamily="2" charset="-122"/>
              </a:rPr>
              <a:t>保护的流量的</a:t>
            </a:r>
            <a:r>
              <a:rPr lang="en-US" altLang="zh-CN" sz="3000" dirty="0">
                <a:ea typeface="宋体" panose="02010600030101010101" pitchFamily="2" charset="-122"/>
              </a:rPr>
              <a:t>ACL</a:t>
            </a:r>
          </a:p>
          <a:p>
            <a:pPr>
              <a:buFont typeface="Wingdings" panose="05000000000000000000" pitchFamily="2" charset="2"/>
              <a:buBlip>
                <a:blip r:embed="rId2"/>
              </a:buBlip>
            </a:pPr>
            <a:r>
              <a:rPr lang="en-US" altLang="zh-CN" sz="3000" dirty="0">
                <a:ea typeface="宋体" panose="02010600030101010101" pitchFamily="2" charset="-122"/>
              </a:rPr>
              <a:t>VPN</a:t>
            </a:r>
            <a:r>
              <a:rPr lang="zh-CN" altLang="en-US" sz="3000" dirty="0">
                <a:ea typeface="宋体" panose="02010600030101010101" pitchFamily="2" charset="-122"/>
              </a:rPr>
              <a:t>对端的</a:t>
            </a:r>
            <a:r>
              <a:rPr lang="en-US" altLang="zh-CN" sz="3000" dirty="0">
                <a:ea typeface="宋体" panose="02010600030101010101" pitchFamily="2" charset="-122"/>
              </a:rPr>
              <a:t>IP</a:t>
            </a:r>
            <a:r>
              <a:rPr lang="zh-CN" altLang="en-US" sz="3000" dirty="0">
                <a:ea typeface="宋体" panose="02010600030101010101" pitchFamily="2" charset="-122"/>
              </a:rPr>
              <a:t>地址</a:t>
            </a:r>
          </a:p>
          <a:p>
            <a:pPr>
              <a:buFont typeface="Wingdings" panose="05000000000000000000" pitchFamily="2" charset="2"/>
              <a:buBlip>
                <a:blip r:embed="rId2"/>
              </a:buBlip>
            </a:pPr>
            <a:r>
              <a:rPr lang="zh-CN" altLang="en-US" sz="3000" dirty="0">
                <a:ea typeface="宋体" panose="02010600030101010101" pitchFamily="2" charset="-122"/>
              </a:rPr>
              <a:t>使用的</a:t>
            </a:r>
            <a:r>
              <a:rPr lang="en-US" altLang="zh-CN" sz="3000" dirty="0">
                <a:ea typeface="宋体" panose="02010600030101010101" pitchFamily="2" charset="-122"/>
              </a:rPr>
              <a:t>IPSec</a:t>
            </a:r>
            <a:r>
              <a:rPr lang="zh-CN" altLang="en-US" sz="3000" dirty="0">
                <a:ea typeface="宋体" panose="02010600030101010101" pitchFamily="2" charset="-122"/>
              </a:rPr>
              <a:t>变换集</a:t>
            </a:r>
          </a:p>
          <a:p>
            <a:pPr>
              <a:buFont typeface="Wingdings" panose="05000000000000000000" pitchFamily="2" charset="2"/>
              <a:buBlip>
                <a:blip r:embed="rId2"/>
              </a:buBlip>
            </a:pPr>
            <a:r>
              <a:rPr lang="zh-CN" altLang="en-US" sz="3000" dirty="0">
                <a:ea typeface="宋体" panose="02010600030101010101" pitchFamily="2" charset="-122"/>
              </a:rPr>
              <a:t>协商建立</a:t>
            </a:r>
            <a:r>
              <a:rPr lang="en-US" altLang="zh-CN" sz="3000" dirty="0">
                <a:ea typeface="宋体" panose="02010600030101010101" pitchFamily="2" charset="-122"/>
              </a:rPr>
              <a:t>IPSec SA</a:t>
            </a:r>
            <a:r>
              <a:rPr lang="zh-CN" altLang="en-US" sz="3000" dirty="0">
                <a:ea typeface="宋体" panose="02010600030101010101" pitchFamily="2" charset="-122"/>
              </a:rPr>
              <a:t>的方式</a:t>
            </a:r>
            <a:r>
              <a:rPr lang="en-US" altLang="zh-CN" sz="3000" dirty="0">
                <a:ea typeface="宋体" panose="02010600030101010101" pitchFamily="2" charset="-122"/>
              </a:rPr>
              <a:t>(</a:t>
            </a:r>
            <a:r>
              <a:rPr lang="zh-CN" altLang="en-US" sz="3000" dirty="0">
                <a:ea typeface="宋体" panose="02010600030101010101" pitchFamily="2" charset="-122"/>
              </a:rPr>
              <a:t>手工或通过</a:t>
            </a:r>
            <a:r>
              <a:rPr lang="en-US" altLang="zh-CN" sz="3000" dirty="0">
                <a:ea typeface="宋体" panose="02010600030101010101" pitchFamily="2" charset="-122"/>
              </a:rPr>
              <a:t>IKE)</a:t>
            </a:r>
          </a:p>
          <a:p>
            <a:pPr>
              <a:buFont typeface="Wingdings" panose="05000000000000000000" pitchFamily="2" charset="2"/>
              <a:buBlip>
                <a:blip r:embed="rId2"/>
              </a:buBlip>
            </a:pPr>
            <a:r>
              <a:rPr lang="en-US" altLang="zh-CN" sz="3000" dirty="0">
                <a:ea typeface="宋体" panose="02010600030101010101" pitchFamily="2" charset="-122"/>
              </a:rPr>
              <a:t>IPSec SA</a:t>
            </a:r>
            <a:r>
              <a:rPr lang="zh-CN" altLang="en-US" sz="3000" dirty="0">
                <a:ea typeface="宋体" panose="02010600030101010101" pitchFamily="2" charset="-122"/>
              </a:rPr>
              <a:t>的存活期</a:t>
            </a:r>
          </a:p>
          <a:p>
            <a:pPr>
              <a:buFont typeface="Wingdings" panose="05000000000000000000" pitchFamily="2" charset="2"/>
              <a:buBlip>
                <a:blip r:embed="rId3"/>
              </a:buBlip>
            </a:pPr>
            <a:endParaRPr lang="en-US" altLang="zh-CN" sz="3000" dirty="0">
              <a:ea typeface="宋体" panose="02010600030101010101"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Line 2">
            <a:extLst>
              <a:ext uri="{FF2B5EF4-FFF2-40B4-BE49-F238E27FC236}">
                <a16:creationId xmlns:a16="http://schemas.microsoft.com/office/drawing/2014/main" id="{00642E12-1D8E-48D8-B8C8-92C37BF945D6}"/>
              </a:ext>
            </a:extLst>
          </p:cNvPr>
          <p:cNvSpPr>
            <a:spLocks noChangeShapeType="1"/>
          </p:cNvSpPr>
          <p:nvPr/>
        </p:nvSpPr>
        <p:spPr bwMode="auto">
          <a:xfrm>
            <a:off x="6527801" y="2349500"/>
            <a:ext cx="766763"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SimSun" pitchFamily="2" charset="-122"/>
            </a:endParaRPr>
          </a:p>
        </p:txBody>
      </p:sp>
      <p:sp>
        <p:nvSpPr>
          <p:cNvPr id="220163" name="Rectangle 3">
            <a:extLst>
              <a:ext uri="{FF2B5EF4-FFF2-40B4-BE49-F238E27FC236}">
                <a16:creationId xmlns:a16="http://schemas.microsoft.com/office/drawing/2014/main" id="{F0C46738-E115-46AC-829B-897424369215}"/>
              </a:ext>
            </a:extLst>
          </p:cNvPr>
          <p:cNvSpPr>
            <a:spLocks noGrp="1" noChangeArrowheads="1"/>
          </p:cNvSpPr>
          <p:nvPr>
            <p:ph type="title"/>
          </p:nvPr>
        </p:nvSpPr>
        <p:spPr/>
        <p:txBody>
          <a:bodyPr/>
          <a:lstStyle/>
          <a:p>
            <a:pPr>
              <a:defRPr/>
            </a:pPr>
            <a:r>
              <a:rPr lang="zh-CN" altLang="en-US">
                <a:ea typeface="宋体" pitchFamily="2" charset="-122"/>
              </a:rPr>
              <a:t>创建</a:t>
            </a:r>
            <a:r>
              <a:rPr lang="en-US" altLang="zh-CN">
                <a:ea typeface="宋体" pitchFamily="2" charset="-122"/>
              </a:rPr>
              <a:t>crypto map</a:t>
            </a:r>
          </a:p>
        </p:txBody>
      </p:sp>
      <p:sp>
        <p:nvSpPr>
          <p:cNvPr id="150532" name="Rectangle 4">
            <a:extLst>
              <a:ext uri="{FF2B5EF4-FFF2-40B4-BE49-F238E27FC236}">
                <a16:creationId xmlns:a16="http://schemas.microsoft.com/office/drawing/2014/main" id="{C45936C3-F6D9-4E79-8FC4-27070DA34D97}"/>
              </a:ext>
            </a:extLst>
          </p:cNvPr>
          <p:cNvSpPr>
            <a:spLocks noChangeArrowheads="1"/>
          </p:cNvSpPr>
          <p:nvPr/>
        </p:nvSpPr>
        <p:spPr bwMode="auto">
          <a:xfrm>
            <a:off x="2205039" y="3440114"/>
            <a:ext cx="7864475" cy="396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82550" tIns="41275" rIns="82550" bIns="41275">
            <a:spAutoFit/>
          </a:bodyPr>
          <a:lstStyle>
            <a:lvl1pPr defTabSz="725488"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defTabSz="725488"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defTabSz="725488"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defTabSz="725488"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defTabSz="725488"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defTabSz="7254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254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254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254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b="1">
                <a:solidFill>
                  <a:srgbClr val="000000"/>
                </a:solidFill>
                <a:latin typeface="Courier New" panose="02070309020205020404" pitchFamily="49" charset="0"/>
              </a:rPr>
              <a:t>crypto map </a:t>
            </a:r>
            <a:r>
              <a:rPr lang="en-US" altLang="zh-CN" sz="2000" b="1" i="1">
                <a:solidFill>
                  <a:srgbClr val="000000"/>
                </a:solidFill>
                <a:latin typeface="Courier New" panose="02070309020205020404" pitchFamily="49" charset="0"/>
              </a:rPr>
              <a:t>map-name seq-num</a:t>
            </a:r>
            <a:r>
              <a:rPr lang="en-US" altLang="zh-CN" sz="2000" b="1">
                <a:solidFill>
                  <a:srgbClr val="000000"/>
                </a:solidFill>
                <a:latin typeface="Courier New" panose="02070309020205020404" pitchFamily="49" charset="0"/>
              </a:rPr>
              <a:t> ipsec-manual</a:t>
            </a:r>
          </a:p>
        </p:txBody>
      </p:sp>
      <p:sp>
        <p:nvSpPr>
          <p:cNvPr id="150533" name="Rectangle 5">
            <a:extLst>
              <a:ext uri="{FF2B5EF4-FFF2-40B4-BE49-F238E27FC236}">
                <a16:creationId xmlns:a16="http://schemas.microsoft.com/office/drawing/2014/main" id="{63A338E6-FB07-4017-A2E4-CE14805F1DF8}"/>
              </a:ext>
            </a:extLst>
          </p:cNvPr>
          <p:cNvSpPr>
            <a:spLocks noChangeArrowheads="1"/>
          </p:cNvSpPr>
          <p:nvPr/>
        </p:nvSpPr>
        <p:spPr bwMode="auto">
          <a:xfrm>
            <a:off x="2205039" y="3975101"/>
            <a:ext cx="7864475" cy="7016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82550" tIns="41275" rIns="82550" bIns="41275">
            <a:spAutoFit/>
          </a:bodyPr>
          <a:lstStyle>
            <a:lvl1pPr defTabSz="725488"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defTabSz="725488"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defTabSz="725488"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defTabSz="725488"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defTabSz="725488"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defTabSz="7254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254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254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254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b="1">
                <a:solidFill>
                  <a:srgbClr val="000000"/>
                </a:solidFill>
                <a:latin typeface="Courier New" panose="02070309020205020404" pitchFamily="49" charset="0"/>
              </a:rPr>
              <a:t>crypto map </a:t>
            </a:r>
            <a:r>
              <a:rPr lang="en-US" altLang="zh-CN" sz="2000" b="1" i="1">
                <a:solidFill>
                  <a:srgbClr val="000000"/>
                </a:solidFill>
                <a:latin typeface="Courier New" panose="02070309020205020404" pitchFamily="49" charset="0"/>
              </a:rPr>
              <a:t>map-name seq-num</a:t>
            </a:r>
            <a:r>
              <a:rPr lang="en-US" altLang="zh-CN" sz="2000" b="1">
                <a:solidFill>
                  <a:srgbClr val="000000"/>
                </a:solidFill>
                <a:latin typeface="Courier New" panose="02070309020205020404" pitchFamily="49" charset="0"/>
              </a:rPr>
              <a:t> ipsec-isakmp </a:t>
            </a:r>
            <a:br>
              <a:rPr lang="en-US" altLang="zh-CN" sz="2000" b="1">
                <a:solidFill>
                  <a:srgbClr val="000000"/>
                </a:solidFill>
                <a:latin typeface="Courier New" panose="02070309020205020404" pitchFamily="49" charset="0"/>
              </a:rPr>
            </a:br>
            <a:r>
              <a:rPr lang="en-US" altLang="zh-CN" sz="2000" b="1">
                <a:solidFill>
                  <a:srgbClr val="000000"/>
                </a:solidFill>
                <a:latin typeface="Courier New" panose="02070309020205020404" pitchFamily="49" charset="0"/>
              </a:rPr>
              <a:t>	[dynamic </a:t>
            </a:r>
            <a:r>
              <a:rPr lang="en-US" altLang="zh-CN" sz="2000" b="1" i="1">
                <a:solidFill>
                  <a:srgbClr val="000000"/>
                </a:solidFill>
                <a:latin typeface="Courier New" panose="02070309020205020404" pitchFamily="49" charset="0"/>
              </a:rPr>
              <a:t>dynamic-map-name</a:t>
            </a:r>
            <a:r>
              <a:rPr lang="en-US" altLang="zh-CN" sz="2000" b="1">
                <a:solidFill>
                  <a:srgbClr val="000000"/>
                </a:solidFill>
                <a:latin typeface="Courier New" panose="02070309020205020404" pitchFamily="49" charset="0"/>
              </a:rPr>
              <a:t>]</a:t>
            </a:r>
          </a:p>
        </p:txBody>
      </p:sp>
      <p:sp>
        <p:nvSpPr>
          <p:cNvPr id="150534" name="Text Box 6">
            <a:extLst>
              <a:ext uri="{FF2B5EF4-FFF2-40B4-BE49-F238E27FC236}">
                <a16:creationId xmlns:a16="http://schemas.microsoft.com/office/drawing/2014/main" id="{C836FF5F-D74C-4637-9935-A2A8B5433A19}"/>
              </a:ext>
            </a:extLst>
          </p:cNvPr>
          <p:cNvSpPr txBox="1">
            <a:spLocks noChangeArrowheads="1"/>
          </p:cNvSpPr>
          <p:nvPr/>
        </p:nvSpPr>
        <p:spPr bwMode="auto">
          <a:xfrm>
            <a:off x="2203450" y="3060701"/>
            <a:ext cx="1809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nchor="ct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800" b="1">
                <a:solidFill>
                  <a:srgbClr val="000000"/>
                </a:solidFill>
                <a:latin typeface="Arial" panose="020B0604020202020204" pitchFamily="34" charset="0"/>
              </a:rPr>
              <a:t>router(config)#</a:t>
            </a:r>
            <a:endParaRPr lang="en-US" altLang="zh-CN" sz="1800" b="1">
              <a:solidFill>
                <a:srgbClr val="000000"/>
              </a:solidFill>
              <a:latin typeface="Courier New" panose="02070309020205020404" pitchFamily="49" charset="0"/>
            </a:endParaRPr>
          </a:p>
        </p:txBody>
      </p:sp>
      <p:sp>
        <p:nvSpPr>
          <p:cNvPr id="220167" name="Line 7">
            <a:extLst>
              <a:ext uri="{FF2B5EF4-FFF2-40B4-BE49-F238E27FC236}">
                <a16:creationId xmlns:a16="http://schemas.microsoft.com/office/drawing/2014/main" id="{CA424FEE-FDD6-4FBA-9195-1B350A38BAC7}"/>
              </a:ext>
            </a:extLst>
          </p:cNvPr>
          <p:cNvSpPr>
            <a:spLocks noChangeShapeType="1"/>
          </p:cNvSpPr>
          <p:nvPr/>
        </p:nvSpPr>
        <p:spPr bwMode="auto">
          <a:xfrm>
            <a:off x="6672263" y="1773238"/>
            <a:ext cx="766762"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SimSun" pitchFamily="2" charset="-122"/>
            </a:endParaRPr>
          </a:p>
        </p:txBody>
      </p:sp>
      <p:sp>
        <p:nvSpPr>
          <p:cNvPr id="220168" name="Line 8">
            <a:extLst>
              <a:ext uri="{FF2B5EF4-FFF2-40B4-BE49-F238E27FC236}">
                <a16:creationId xmlns:a16="http://schemas.microsoft.com/office/drawing/2014/main" id="{14FCE40D-6725-49DC-8D9E-C61A8EC84A42}"/>
              </a:ext>
            </a:extLst>
          </p:cNvPr>
          <p:cNvSpPr>
            <a:spLocks noChangeShapeType="1"/>
          </p:cNvSpPr>
          <p:nvPr/>
        </p:nvSpPr>
        <p:spPr bwMode="auto">
          <a:xfrm>
            <a:off x="4872038" y="2133600"/>
            <a:ext cx="766762"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SimSun" pitchFamily="2" charset="-122"/>
            </a:endParaRPr>
          </a:p>
        </p:txBody>
      </p:sp>
      <p:sp>
        <p:nvSpPr>
          <p:cNvPr id="150537" name="Rectangle 9">
            <a:extLst>
              <a:ext uri="{FF2B5EF4-FFF2-40B4-BE49-F238E27FC236}">
                <a16:creationId xmlns:a16="http://schemas.microsoft.com/office/drawing/2014/main" id="{019D7B10-CE3D-4114-820B-E4E482F1F772}"/>
              </a:ext>
            </a:extLst>
          </p:cNvPr>
          <p:cNvSpPr>
            <a:spLocks noChangeArrowheads="1"/>
          </p:cNvSpPr>
          <p:nvPr/>
        </p:nvSpPr>
        <p:spPr bwMode="auto">
          <a:xfrm>
            <a:off x="2163763" y="1371601"/>
            <a:ext cx="793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b="1">
                <a:latin typeface="Helvetica" panose="020B0604020202020204" pitchFamily="34" charset="0"/>
              </a:rPr>
              <a:t>Site 1</a:t>
            </a:r>
          </a:p>
        </p:txBody>
      </p:sp>
      <p:sp>
        <p:nvSpPr>
          <p:cNvPr id="150538" name="Rectangle 10">
            <a:extLst>
              <a:ext uri="{FF2B5EF4-FFF2-40B4-BE49-F238E27FC236}">
                <a16:creationId xmlns:a16="http://schemas.microsoft.com/office/drawing/2014/main" id="{54954ADE-A10D-43B2-ADBE-05A8EC884C0D}"/>
              </a:ext>
            </a:extLst>
          </p:cNvPr>
          <p:cNvSpPr>
            <a:spLocks noChangeArrowheads="1"/>
          </p:cNvSpPr>
          <p:nvPr/>
        </p:nvSpPr>
        <p:spPr bwMode="auto">
          <a:xfrm>
            <a:off x="9393238" y="982663"/>
            <a:ext cx="793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b="1">
                <a:latin typeface="Helvetica" panose="020B0604020202020204" pitchFamily="34" charset="0"/>
              </a:rPr>
              <a:t>Site 2</a:t>
            </a:r>
          </a:p>
        </p:txBody>
      </p:sp>
      <p:sp>
        <p:nvSpPr>
          <p:cNvPr id="220171" name="Line 11">
            <a:extLst>
              <a:ext uri="{FF2B5EF4-FFF2-40B4-BE49-F238E27FC236}">
                <a16:creationId xmlns:a16="http://schemas.microsoft.com/office/drawing/2014/main" id="{EADEB4C1-7B36-4FD2-A79A-E712C29AB8B3}"/>
              </a:ext>
            </a:extLst>
          </p:cNvPr>
          <p:cNvSpPr>
            <a:spLocks noChangeShapeType="1"/>
          </p:cNvSpPr>
          <p:nvPr/>
        </p:nvSpPr>
        <p:spPr bwMode="auto">
          <a:xfrm>
            <a:off x="7910513" y="1766888"/>
            <a:ext cx="400050"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SimSun" pitchFamily="2" charset="-122"/>
            </a:endParaRPr>
          </a:p>
        </p:txBody>
      </p:sp>
      <p:sp>
        <p:nvSpPr>
          <p:cNvPr id="220172" name="Line 12">
            <a:extLst>
              <a:ext uri="{FF2B5EF4-FFF2-40B4-BE49-F238E27FC236}">
                <a16:creationId xmlns:a16="http://schemas.microsoft.com/office/drawing/2014/main" id="{BE3D3AD7-8E1E-40DE-A6D8-5F2AD6D4E300}"/>
              </a:ext>
            </a:extLst>
          </p:cNvPr>
          <p:cNvSpPr>
            <a:spLocks noChangeShapeType="1"/>
          </p:cNvSpPr>
          <p:nvPr/>
        </p:nvSpPr>
        <p:spPr bwMode="auto">
          <a:xfrm flipV="1">
            <a:off x="8312150" y="1465264"/>
            <a:ext cx="0" cy="574675"/>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SimSun" pitchFamily="2" charset="-122"/>
            </a:endParaRPr>
          </a:p>
        </p:txBody>
      </p:sp>
      <p:grpSp>
        <p:nvGrpSpPr>
          <p:cNvPr id="150541" name="Group 13">
            <a:extLst>
              <a:ext uri="{FF2B5EF4-FFF2-40B4-BE49-F238E27FC236}">
                <a16:creationId xmlns:a16="http://schemas.microsoft.com/office/drawing/2014/main" id="{E2EF473D-5B81-4169-8146-AD9D451FEE20}"/>
              </a:ext>
            </a:extLst>
          </p:cNvPr>
          <p:cNvGrpSpPr>
            <a:grpSpLocks/>
          </p:cNvGrpSpPr>
          <p:nvPr/>
        </p:nvGrpSpPr>
        <p:grpSpPr bwMode="auto">
          <a:xfrm>
            <a:off x="3421063" y="1857376"/>
            <a:ext cx="1039812" cy="576263"/>
            <a:chOff x="1195" y="1170"/>
            <a:chExt cx="655" cy="363"/>
          </a:xfrm>
        </p:grpSpPr>
        <p:sp>
          <p:nvSpPr>
            <p:cNvPr id="220174" name="Line 14">
              <a:extLst>
                <a:ext uri="{FF2B5EF4-FFF2-40B4-BE49-F238E27FC236}">
                  <a16:creationId xmlns:a16="http://schemas.microsoft.com/office/drawing/2014/main" id="{DB015FAC-20EA-48EA-99F9-C8E1A8DC2906}"/>
                </a:ext>
              </a:extLst>
            </p:cNvPr>
            <p:cNvSpPr>
              <a:spLocks noChangeShapeType="1"/>
            </p:cNvSpPr>
            <p:nvPr/>
          </p:nvSpPr>
          <p:spPr bwMode="auto">
            <a:xfrm flipH="1">
              <a:off x="1195" y="1264"/>
              <a:ext cx="400"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SimSun" pitchFamily="2" charset="-122"/>
              </a:endParaRPr>
            </a:p>
          </p:txBody>
        </p:sp>
        <p:grpSp>
          <p:nvGrpSpPr>
            <p:cNvPr id="150725" name="Group 15">
              <a:extLst>
                <a:ext uri="{FF2B5EF4-FFF2-40B4-BE49-F238E27FC236}">
                  <a16:creationId xmlns:a16="http://schemas.microsoft.com/office/drawing/2014/main" id="{07AFF706-D5C3-4EEC-B8EE-742AC92EBBA3}"/>
                </a:ext>
              </a:extLst>
            </p:cNvPr>
            <p:cNvGrpSpPr>
              <a:grpSpLocks/>
            </p:cNvGrpSpPr>
            <p:nvPr/>
          </p:nvGrpSpPr>
          <p:grpSpPr bwMode="auto">
            <a:xfrm>
              <a:off x="1589" y="1170"/>
              <a:ext cx="261" cy="363"/>
              <a:chOff x="1542" y="1251"/>
              <a:chExt cx="261" cy="363"/>
            </a:xfrm>
          </p:grpSpPr>
          <p:sp>
            <p:nvSpPr>
              <p:cNvPr id="220176" name="Line 16">
                <a:extLst>
                  <a:ext uri="{FF2B5EF4-FFF2-40B4-BE49-F238E27FC236}">
                    <a16:creationId xmlns:a16="http://schemas.microsoft.com/office/drawing/2014/main" id="{21E16DC7-CCE3-4F36-9B97-F05A519C9025}"/>
                  </a:ext>
                </a:extLst>
              </p:cNvPr>
              <p:cNvSpPr>
                <a:spLocks noChangeShapeType="1"/>
              </p:cNvSpPr>
              <p:nvPr/>
            </p:nvSpPr>
            <p:spPr bwMode="auto">
              <a:xfrm flipH="1">
                <a:off x="1551" y="1441"/>
                <a:ext cx="252"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SimSun" pitchFamily="2" charset="-122"/>
                </a:endParaRPr>
              </a:p>
            </p:txBody>
          </p:sp>
          <p:sp>
            <p:nvSpPr>
              <p:cNvPr id="220177" name="Line 17">
                <a:extLst>
                  <a:ext uri="{FF2B5EF4-FFF2-40B4-BE49-F238E27FC236}">
                    <a16:creationId xmlns:a16="http://schemas.microsoft.com/office/drawing/2014/main" id="{872AC171-04B1-4975-9F7B-1A44327E451F}"/>
                  </a:ext>
                </a:extLst>
              </p:cNvPr>
              <p:cNvSpPr>
                <a:spLocks noChangeShapeType="1"/>
              </p:cNvSpPr>
              <p:nvPr/>
            </p:nvSpPr>
            <p:spPr bwMode="auto">
              <a:xfrm flipV="1">
                <a:off x="1542" y="1251"/>
                <a:ext cx="0" cy="363"/>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SimSun" pitchFamily="2" charset="-122"/>
                </a:endParaRPr>
              </a:p>
            </p:txBody>
          </p:sp>
        </p:grpSp>
      </p:grpSp>
      <p:sp>
        <p:nvSpPr>
          <p:cNvPr id="150542" name="Rectangle 18">
            <a:extLst>
              <a:ext uri="{FF2B5EF4-FFF2-40B4-BE49-F238E27FC236}">
                <a16:creationId xmlns:a16="http://schemas.microsoft.com/office/drawing/2014/main" id="{73BB5772-DEE6-4230-9769-3C006534720A}"/>
              </a:ext>
            </a:extLst>
          </p:cNvPr>
          <p:cNvSpPr>
            <a:spLocks noChangeArrowheads="1"/>
          </p:cNvSpPr>
          <p:nvPr/>
        </p:nvSpPr>
        <p:spPr bwMode="auto">
          <a:xfrm>
            <a:off x="4603751" y="2182813"/>
            <a:ext cx="211597" cy="211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8738" tIns="28575" rIns="58738" bIns="28575">
            <a:spAutoFit/>
          </a:bodyPr>
          <a:lstStyle>
            <a:lvl1pPr defTabSz="363538"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defTabSz="363538"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defTabSz="363538"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defTabSz="363538"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defTabSz="363538"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defTabSz="36353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36353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36353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36353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000" b="1">
                <a:solidFill>
                  <a:schemeClr val="bg1"/>
                </a:solidFill>
                <a:latin typeface="Helvetica" panose="020B0604020202020204" pitchFamily="34" charset="0"/>
              </a:rPr>
              <a:t>A</a:t>
            </a:r>
          </a:p>
        </p:txBody>
      </p:sp>
      <p:sp>
        <p:nvSpPr>
          <p:cNvPr id="150543" name="Rectangle 19">
            <a:extLst>
              <a:ext uri="{FF2B5EF4-FFF2-40B4-BE49-F238E27FC236}">
                <a16:creationId xmlns:a16="http://schemas.microsoft.com/office/drawing/2014/main" id="{D190919E-06E4-4C2B-9023-C1A5FE14272C}"/>
              </a:ext>
            </a:extLst>
          </p:cNvPr>
          <p:cNvSpPr>
            <a:spLocks noChangeArrowheads="1"/>
          </p:cNvSpPr>
          <p:nvPr/>
        </p:nvSpPr>
        <p:spPr bwMode="auto">
          <a:xfrm>
            <a:off x="7583489" y="1782763"/>
            <a:ext cx="211597" cy="211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8738" tIns="28575" rIns="58738" bIns="28575">
            <a:spAutoFit/>
          </a:bodyPr>
          <a:lstStyle>
            <a:lvl1pPr defTabSz="363538"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defTabSz="363538"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defTabSz="363538"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defTabSz="363538"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defTabSz="363538"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defTabSz="36353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36353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36353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36353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000" b="1">
                <a:solidFill>
                  <a:schemeClr val="bg1"/>
                </a:solidFill>
                <a:latin typeface="Helvetica" panose="020B0604020202020204" pitchFamily="34" charset="0"/>
              </a:rPr>
              <a:t>B</a:t>
            </a:r>
          </a:p>
        </p:txBody>
      </p:sp>
      <p:sp>
        <p:nvSpPr>
          <p:cNvPr id="150544" name="Rectangle 20">
            <a:extLst>
              <a:ext uri="{FF2B5EF4-FFF2-40B4-BE49-F238E27FC236}">
                <a16:creationId xmlns:a16="http://schemas.microsoft.com/office/drawing/2014/main" id="{FAB8E963-57BA-4260-B052-D2F7D1730648}"/>
              </a:ext>
            </a:extLst>
          </p:cNvPr>
          <p:cNvSpPr>
            <a:spLocks noChangeArrowheads="1"/>
          </p:cNvSpPr>
          <p:nvPr/>
        </p:nvSpPr>
        <p:spPr bwMode="auto">
          <a:xfrm>
            <a:off x="2606676" y="2233613"/>
            <a:ext cx="919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600" b="1">
                <a:solidFill>
                  <a:srgbClr val="000000"/>
                </a:solidFill>
                <a:latin typeface="Helvetica" panose="020B0604020202020204" pitchFamily="34" charset="0"/>
              </a:rPr>
              <a:t>10.0.1.3</a:t>
            </a:r>
          </a:p>
        </p:txBody>
      </p:sp>
      <p:sp>
        <p:nvSpPr>
          <p:cNvPr id="150545" name="Rectangle 21">
            <a:extLst>
              <a:ext uri="{FF2B5EF4-FFF2-40B4-BE49-F238E27FC236}">
                <a16:creationId xmlns:a16="http://schemas.microsoft.com/office/drawing/2014/main" id="{20C69FCA-3860-473B-B97B-24576BC388DF}"/>
              </a:ext>
            </a:extLst>
          </p:cNvPr>
          <p:cNvSpPr>
            <a:spLocks noChangeArrowheads="1"/>
          </p:cNvSpPr>
          <p:nvPr/>
        </p:nvSpPr>
        <p:spPr bwMode="auto">
          <a:xfrm>
            <a:off x="8472489" y="1844675"/>
            <a:ext cx="928139"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600" b="1">
                <a:solidFill>
                  <a:srgbClr val="000000"/>
                </a:solidFill>
                <a:latin typeface="Helvetica" panose="020B0604020202020204" pitchFamily="34" charset="0"/>
              </a:rPr>
              <a:t>10.0.2.3</a:t>
            </a:r>
          </a:p>
        </p:txBody>
      </p:sp>
      <p:grpSp>
        <p:nvGrpSpPr>
          <p:cNvPr id="150546" name="Group 22">
            <a:extLst>
              <a:ext uri="{FF2B5EF4-FFF2-40B4-BE49-F238E27FC236}">
                <a16:creationId xmlns:a16="http://schemas.microsoft.com/office/drawing/2014/main" id="{32B12436-CCC8-4CA2-A637-E9C43BE2AC5E}"/>
              </a:ext>
            </a:extLst>
          </p:cNvPr>
          <p:cNvGrpSpPr>
            <a:grpSpLocks/>
          </p:cNvGrpSpPr>
          <p:nvPr/>
        </p:nvGrpSpPr>
        <p:grpSpPr bwMode="auto">
          <a:xfrm>
            <a:off x="5484813" y="1651001"/>
            <a:ext cx="1338262" cy="811213"/>
            <a:chOff x="2448" y="1121"/>
            <a:chExt cx="843" cy="511"/>
          </a:xfrm>
        </p:grpSpPr>
        <p:sp>
          <p:nvSpPr>
            <p:cNvPr id="150704" name="Freeform 23">
              <a:extLst>
                <a:ext uri="{FF2B5EF4-FFF2-40B4-BE49-F238E27FC236}">
                  <a16:creationId xmlns:a16="http://schemas.microsoft.com/office/drawing/2014/main" id="{63588A73-5962-4BA3-AA74-E8B8A0E8BA6E}"/>
                </a:ext>
              </a:extLst>
            </p:cNvPr>
            <p:cNvSpPr>
              <a:spLocks/>
            </p:cNvSpPr>
            <p:nvPr/>
          </p:nvSpPr>
          <p:spPr bwMode="auto">
            <a:xfrm>
              <a:off x="2691" y="1305"/>
              <a:ext cx="12" cy="18"/>
            </a:xfrm>
            <a:custGeom>
              <a:avLst/>
              <a:gdLst>
                <a:gd name="T0" fmla="*/ 0 w 17"/>
                <a:gd name="T1" fmla="*/ 0 h 25"/>
                <a:gd name="T2" fmla="*/ 6 w 17"/>
                <a:gd name="T3" fmla="*/ 0 h 25"/>
                <a:gd name="T4" fmla="*/ 6 w 17"/>
                <a:gd name="T5" fmla="*/ 9 h 25"/>
                <a:gd name="T6" fmla="*/ 0 w 17"/>
                <a:gd name="T7" fmla="*/ 9 h 25"/>
                <a:gd name="T8" fmla="*/ 0 w 17"/>
                <a:gd name="T9" fmla="*/ 0 h 25"/>
                <a:gd name="T10" fmla="*/ 0 60000 65536"/>
                <a:gd name="T11" fmla="*/ 0 60000 65536"/>
                <a:gd name="T12" fmla="*/ 0 60000 65536"/>
                <a:gd name="T13" fmla="*/ 0 60000 65536"/>
                <a:gd name="T14" fmla="*/ 0 60000 65536"/>
                <a:gd name="T15" fmla="*/ 0 w 17"/>
                <a:gd name="T16" fmla="*/ 0 h 25"/>
                <a:gd name="T17" fmla="*/ 17 w 17"/>
                <a:gd name="T18" fmla="*/ 25 h 25"/>
              </a:gdLst>
              <a:ahLst/>
              <a:cxnLst>
                <a:cxn ang="T10">
                  <a:pos x="T0" y="T1"/>
                </a:cxn>
                <a:cxn ang="T11">
                  <a:pos x="T2" y="T3"/>
                </a:cxn>
                <a:cxn ang="T12">
                  <a:pos x="T4" y="T5"/>
                </a:cxn>
                <a:cxn ang="T13">
                  <a:pos x="T6" y="T7"/>
                </a:cxn>
                <a:cxn ang="T14">
                  <a:pos x="T8" y="T9"/>
                </a:cxn>
              </a:cxnLst>
              <a:rect l="T15" t="T16" r="T17" b="T18"/>
              <a:pathLst>
                <a:path w="17" h="25">
                  <a:moveTo>
                    <a:pt x="0" y="0"/>
                  </a:moveTo>
                  <a:lnTo>
                    <a:pt x="16" y="0"/>
                  </a:lnTo>
                  <a:lnTo>
                    <a:pt x="16" y="24"/>
                  </a:lnTo>
                  <a:lnTo>
                    <a:pt x="0" y="24"/>
                  </a:lnTo>
                  <a:lnTo>
                    <a:pt x="0" y="0"/>
                  </a:lnTo>
                </a:path>
              </a:pathLst>
            </a:custGeom>
            <a:solidFill>
              <a:srgbClr val="FF72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zh-CN" altLang="en-US"/>
            </a:p>
          </p:txBody>
        </p:sp>
        <p:sp>
          <p:nvSpPr>
            <p:cNvPr id="150705" name="Oval 24">
              <a:extLst>
                <a:ext uri="{FF2B5EF4-FFF2-40B4-BE49-F238E27FC236}">
                  <a16:creationId xmlns:a16="http://schemas.microsoft.com/office/drawing/2014/main" id="{068EDACC-D128-453C-8040-7864045047CA}"/>
                </a:ext>
              </a:extLst>
            </p:cNvPr>
            <p:cNvSpPr>
              <a:spLocks noChangeArrowheads="1"/>
            </p:cNvSpPr>
            <p:nvPr/>
          </p:nvSpPr>
          <p:spPr bwMode="auto">
            <a:xfrm>
              <a:off x="2750" y="1143"/>
              <a:ext cx="349" cy="19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0706" name="Oval 25">
              <a:extLst>
                <a:ext uri="{FF2B5EF4-FFF2-40B4-BE49-F238E27FC236}">
                  <a16:creationId xmlns:a16="http://schemas.microsoft.com/office/drawing/2014/main" id="{5129518D-CE6E-4AAC-8284-0FF12222995B}"/>
                </a:ext>
              </a:extLst>
            </p:cNvPr>
            <p:cNvSpPr>
              <a:spLocks noChangeArrowheads="1"/>
            </p:cNvSpPr>
            <p:nvPr/>
          </p:nvSpPr>
          <p:spPr bwMode="auto">
            <a:xfrm>
              <a:off x="2551" y="1195"/>
              <a:ext cx="261" cy="19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0707" name="Oval 26">
              <a:extLst>
                <a:ext uri="{FF2B5EF4-FFF2-40B4-BE49-F238E27FC236}">
                  <a16:creationId xmlns:a16="http://schemas.microsoft.com/office/drawing/2014/main" id="{33930060-74F1-4564-8C4C-8012DE80806A}"/>
                </a:ext>
              </a:extLst>
            </p:cNvPr>
            <p:cNvSpPr>
              <a:spLocks noChangeArrowheads="1"/>
            </p:cNvSpPr>
            <p:nvPr/>
          </p:nvSpPr>
          <p:spPr bwMode="auto">
            <a:xfrm>
              <a:off x="2462" y="1320"/>
              <a:ext cx="172" cy="15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0708" name="Oval 27">
              <a:extLst>
                <a:ext uri="{FF2B5EF4-FFF2-40B4-BE49-F238E27FC236}">
                  <a16:creationId xmlns:a16="http://schemas.microsoft.com/office/drawing/2014/main" id="{80987AA5-75E3-4C78-B7DE-67F8B9754D82}"/>
                </a:ext>
              </a:extLst>
            </p:cNvPr>
            <p:cNvSpPr>
              <a:spLocks noChangeArrowheads="1"/>
            </p:cNvSpPr>
            <p:nvPr/>
          </p:nvSpPr>
          <p:spPr bwMode="auto">
            <a:xfrm>
              <a:off x="2514" y="1401"/>
              <a:ext cx="267" cy="16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0709" name="Oval 28">
              <a:extLst>
                <a:ext uri="{FF2B5EF4-FFF2-40B4-BE49-F238E27FC236}">
                  <a16:creationId xmlns:a16="http://schemas.microsoft.com/office/drawing/2014/main" id="{672B2590-FAEB-4321-9BC1-02D4D0CCC1D9}"/>
                </a:ext>
              </a:extLst>
            </p:cNvPr>
            <p:cNvSpPr>
              <a:spLocks noChangeArrowheads="1"/>
            </p:cNvSpPr>
            <p:nvPr/>
          </p:nvSpPr>
          <p:spPr bwMode="auto">
            <a:xfrm>
              <a:off x="2721" y="1431"/>
              <a:ext cx="415" cy="20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0710" name="Oval 29">
              <a:extLst>
                <a:ext uri="{FF2B5EF4-FFF2-40B4-BE49-F238E27FC236}">
                  <a16:creationId xmlns:a16="http://schemas.microsoft.com/office/drawing/2014/main" id="{18673774-9F00-49E7-A54A-830469181AD8}"/>
                </a:ext>
              </a:extLst>
            </p:cNvPr>
            <p:cNvSpPr>
              <a:spLocks noChangeArrowheads="1"/>
            </p:cNvSpPr>
            <p:nvPr/>
          </p:nvSpPr>
          <p:spPr bwMode="auto">
            <a:xfrm>
              <a:off x="2994" y="1202"/>
              <a:ext cx="253" cy="14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0711" name="Oval 30">
              <a:extLst>
                <a:ext uri="{FF2B5EF4-FFF2-40B4-BE49-F238E27FC236}">
                  <a16:creationId xmlns:a16="http://schemas.microsoft.com/office/drawing/2014/main" id="{6BC7CE58-23D0-40BF-A222-34AC90B03D3A}"/>
                </a:ext>
              </a:extLst>
            </p:cNvPr>
            <p:cNvSpPr>
              <a:spLocks noChangeArrowheads="1"/>
            </p:cNvSpPr>
            <p:nvPr/>
          </p:nvSpPr>
          <p:spPr bwMode="auto">
            <a:xfrm>
              <a:off x="3038" y="1305"/>
              <a:ext cx="253" cy="1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0712" name="Oval 31">
              <a:extLst>
                <a:ext uri="{FF2B5EF4-FFF2-40B4-BE49-F238E27FC236}">
                  <a16:creationId xmlns:a16="http://schemas.microsoft.com/office/drawing/2014/main" id="{F6ED54F5-C7A3-4710-8C31-B707787F6CCA}"/>
                </a:ext>
              </a:extLst>
            </p:cNvPr>
            <p:cNvSpPr>
              <a:spLocks noChangeArrowheads="1"/>
            </p:cNvSpPr>
            <p:nvPr/>
          </p:nvSpPr>
          <p:spPr bwMode="auto">
            <a:xfrm>
              <a:off x="3016" y="1342"/>
              <a:ext cx="246" cy="25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0713" name="Oval 32">
              <a:extLst>
                <a:ext uri="{FF2B5EF4-FFF2-40B4-BE49-F238E27FC236}">
                  <a16:creationId xmlns:a16="http://schemas.microsoft.com/office/drawing/2014/main" id="{CBD073B1-29EF-4167-85A5-09580C49AABD}"/>
                </a:ext>
              </a:extLst>
            </p:cNvPr>
            <p:cNvSpPr>
              <a:spLocks noChangeArrowheads="1"/>
            </p:cNvSpPr>
            <p:nvPr/>
          </p:nvSpPr>
          <p:spPr bwMode="auto">
            <a:xfrm>
              <a:off x="2610" y="1261"/>
              <a:ext cx="534" cy="26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0714" name="Oval 33">
              <a:extLst>
                <a:ext uri="{FF2B5EF4-FFF2-40B4-BE49-F238E27FC236}">
                  <a16:creationId xmlns:a16="http://schemas.microsoft.com/office/drawing/2014/main" id="{329ECFEA-E8E4-443C-B1A5-053E268A646D}"/>
                </a:ext>
              </a:extLst>
            </p:cNvPr>
            <p:cNvSpPr>
              <a:spLocks noChangeArrowheads="1"/>
            </p:cNvSpPr>
            <p:nvPr/>
          </p:nvSpPr>
          <p:spPr bwMode="auto">
            <a:xfrm>
              <a:off x="2743" y="1121"/>
              <a:ext cx="341" cy="194"/>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0715" name="Oval 34">
              <a:extLst>
                <a:ext uri="{FF2B5EF4-FFF2-40B4-BE49-F238E27FC236}">
                  <a16:creationId xmlns:a16="http://schemas.microsoft.com/office/drawing/2014/main" id="{5C5E706F-F60E-4C57-90AD-D3D93C192476}"/>
                </a:ext>
              </a:extLst>
            </p:cNvPr>
            <p:cNvSpPr>
              <a:spLocks noChangeArrowheads="1"/>
            </p:cNvSpPr>
            <p:nvPr/>
          </p:nvSpPr>
          <p:spPr bwMode="auto">
            <a:xfrm>
              <a:off x="2536" y="1180"/>
              <a:ext cx="260" cy="194"/>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0716" name="Oval 35">
              <a:extLst>
                <a:ext uri="{FF2B5EF4-FFF2-40B4-BE49-F238E27FC236}">
                  <a16:creationId xmlns:a16="http://schemas.microsoft.com/office/drawing/2014/main" id="{25772EC1-4E5E-4215-B061-2339509E6071}"/>
                </a:ext>
              </a:extLst>
            </p:cNvPr>
            <p:cNvSpPr>
              <a:spLocks noChangeArrowheads="1"/>
            </p:cNvSpPr>
            <p:nvPr/>
          </p:nvSpPr>
          <p:spPr bwMode="auto">
            <a:xfrm>
              <a:off x="2448" y="1305"/>
              <a:ext cx="172" cy="158"/>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0717" name="Oval 36">
              <a:extLst>
                <a:ext uri="{FF2B5EF4-FFF2-40B4-BE49-F238E27FC236}">
                  <a16:creationId xmlns:a16="http://schemas.microsoft.com/office/drawing/2014/main" id="{96762E73-710A-4EC1-8A2B-0610E9E11E53}"/>
                </a:ext>
              </a:extLst>
            </p:cNvPr>
            <p:cNvSpPr>
              <a:spLocks noChangeArrowheads="1"/>
            </p:cNvSpPr>
            <p:nvPr/>
          </p:nvSpPr>
          <p:spPr bwMode="auto">
            <a:xfrm>
              <a:off x="2507" y="1387"/>
              <a:ext cx="268" cy="164"/>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0718" name="Oval 37">
              <a:extLst>
                <a:ext uri="{FF2B5EF4-FFF2-40B4-BE49-F238E27FC236}">
                  <a16:creationId xmlns:a16="http://schemas.microsoft.com/office/drawing/2014/main" id="{1788F236-DBC4-4AF8-A624-05EA84264140}"/>
                </a:ext>
              </a:extLst>
            </p:cNvPr>
            <p:cNvSpPr>
              <a:spLocks noChangeArrowheads="1"/>
            </p:cNvSpPr>
            <p:nvPr/>
          </p:nvSpPr>
          <p:spPr bwMode="auto">
            <a:xfrm>
              <a:off x="2706" y="1416"/>
              <a:ext cx="408" cy="201"/>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0719" name="Oval 38">
              <a:extLst>
                <a:ext uri="{FF2B5EF4-FFF2-40B4-BE49-F238E27FC236}">
                  <a16:creationId xmlns:a16="http://schemas.microsoft.com/office/drawing/2014/main" id="{E335F16B-B008-42D3-B035-69D704061615}"/>
                </a:ext>
              </a:extLst>
            </p:cNvPr>
            <p:cNvSpPr>
              <a:spLocks noChangeArrowheads="1"/>
            </p:cNvSpPr>
            <p:nvPr/>
          </p:nvSpPr>
          <p:spPr bwMode="auto">
            <a:xfrm>
              <a:off x="2979" y="1187"/>
              <a:ext cx="253" cy="150"/>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0720" name="Oval 39">
              <a:extLst>
                <a:ext uri="{FF2B5EF4-FFF2-40B4-BE49-F238E27FC236}">
                  <a16:creationId xmlns:a16="http://schemas.microsoft.com/office/drawing/2014/main" id="{8BD939AC-B972-4ECA-B750-3566E56E9D56}"/>
                </a:ext>
              </a:extLst>
            </p:cNvPr>
            <p:cNvSpPr>
              <a:spLocks noChangeArrowheads="1"/>
            </p:cNvSpPr>
            <p:nvPr/>
          </p:nvSpPr>
          <p:spPr bwMode="auto">
            <a:xfrm>
              <a:off x="3016" y="1298"/>
              <a:ext cx="260" cy="142"/>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0721" name="Oval 40">
              <a:extLst>
                <a:ext uri="{FF2B5EF4-FFF2-40B4-BE49-F238E27FC236}">
                  <a16:creationId xmlns:a16="http://schemas.microsoft.com/office/drawing/2014/main" id="{F1F38C7B-7FEF-40E5-9691-A32383CAC9B7}"/>
                </a:ext>
              </a:extLst>
            </p:cNvPr>
            <p:cNvSpPr>
              <a:spLocks noChangeArrowheads="1"/>
            </p:cNvSpPr>
            <p:nvPr/>
          </p:nvSpPr>
          <p:spPr bwMode="auto">
            <a:xfrm>
              <a:off x="2994" y="1327"/>
              <a:ext cx="253" cy="253"/>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0722" name="Oval 41">
              <a:extLst>
                <a:ext uri="{FF2B5EF4-FFF2-40B4-BE49-F238E27FC236}">
                  <a16:creationId xmlns:a16="http://schemas.microsoft.com/office/drawing/2014/main" id="{9438BE8A-5EEB-4C84-816E-837BE4042B9E}"/>
                </a:ext>
              </a:extLst>
            </p:cNvPr>
            <p:cNvSpPr>
              <a:spLocks noChangeArrowheads="1"/>
            </p:cNvSpPr>
            <p:nvPr/>
          </p:nvSpPr>
          <p:spPr bwMode="auto">
            <a:xfrm>
              <a:off x="2602" y="1247"/>
              <a:ext cx="534" cy="252"/>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0723" name="Rectangle 42">
              <a:extLst>
                <a:ext uri="{FF2B5EF4-FFF2-40B4-BE49-F238E27FC236}">
                  <a16:creationId xmlns:a16="http://schemas.microsoft.com/office/drawing/2014/main" id="{EF30C9F6-4E9F-458F-AA74-C6FD8D2400D3}"/>
                </a:ext>
              </a:extLst>
            </p:cNvPr>
            <p:cNvSpPr>
              <a:spLocks noChangeArrowheads="1"/>
            </p:cNvSpPr>
            <p:nvPr/>
          </p:nvSpPr>
          <p:spPr bwMode="auto">
            <a:xfrm>
              <a:off x="2544" y="1248"/>
              <a:ext cx="6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b="1">
                  <a:solidFill>
                    <a:srgbClr val="000000"/>
                  </a:solidFill>
                  <a:latin typeface="Helvetica" panose="020B0604020202020204" pitchFamily="34" charset="0"/>
                </a:rPr>
                <a:t>Internet</a:t>
              </a:r>
              <a:endParaRPr lang="en-US" altLang="zh-CN" sz="2000" b="1">
                <a:solidFill>
                  <a:srgbClr val="000000"/>
                </a:solidFill>
                <a:latin typeface="Helvetica" panose="020B0604020202020204" pitchFamily="34" charset="0"/>
              </a:endParaRPr>
            </a:p>
          </p:txBody>
        </p:sp>
      </p:grpSp>
      <p:sp>
        <p:nvSpPr>
          <p:cNvPr id="150547" name="Rectangle 43">
            <a:extLst>
              <a:ext uri="{FF2B5EF4-FFF2-40B4-BE49-F238E27FC236}">
                <a16:creationId xmlns:a16="http://schemas.microsoft.com/office/drawing/2014/main" id="{42ED5E07-B245-4247-9294-918EBAC06210}"/>
              </a:ext>
            </a:extLst>
          </p:cNvPr>
          <p:cNvSpPr>
            <a:spLocks noChangeArrowheads="1"/>
          </p:cNvSpPr>
          <p:nvPr/>
        </p:nvSpPr>
        <p:spPr bwMode="auto">
          <a:xfrm>
            <a:off x="4205288" y="1654175"/>
            <a:ext cx="9842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nchor="ct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600" b="1" dirty="0">
                <a:solidFill>
                  <a:srgbClr val="000000"/>
                </a:solidFill>
                <a:latin typeface="Helvetica" panose="020B0604020202020204" pitchFamily="34" charset="0"/>
              </a:rPr>
              <a:t>RouterA</a:t>
            </a:r>
          </a:p>
        </p:txBody>
      </p:sp>
      <p:sp>
        <p:nvSpPr>
          <p:cNvPr id="150548" name="Rectangle 44">
            <a:extLst>
              <a:ext uri="{FF2B5EF4-FFF2-40B4-BE49-F238E27FC236}">
                <a16:creationId xmlns:a16="http://schemas.microsoft.com/office/drawing/2014/main" id="{37F05030-771F-4ECC-85EC-CC59FFC9A75A}"/>
              </a:ext>
            </a:extLst>
          </p:cNvPr>
          <p:cNvSpPr>
            <a:spLocks noChangeArrowheads="1"/>
          </p:cNvSpPr>
          <p:nvPr/>
        </p:nvSpPr>
        <p:spPr bwMode="auto">
          <a:xfrm>
            <a:off x="7216775" y="1260475"/>
            <a:ext cx="9842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nchor="ct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600" b="1">
                <a:solidFill>
                  <a:srgbClr val="000000"/>
                </a:solidFill>
                <a:latin typeface="Helvetica" panose="020B0604020202020204" pitchFamily="34" charset="0"/>
              </a:rPr>
              <a:t>RouterB</a:t>
            </a:r>
          </a:p>
        </p:txBody>
      </p:sp>
      <p:sp>
        <p:nvSpPr>
          <p:cNvPr id="150549" name="AutoShape 45">
            <a:extLst>
              <a:ext uri="{FF2B5EF4-FFF2-40B4-BE49-F238E27FC236}">
                <a16:creationId xmlns:a16="http://schemas.microsoft.com/office/drawing/2014/main" id="{A268B917-0E09-4EA9-A9A2-6E8445EF866E}"/>
              </a:ext>
            </a:extLst>
          </p:cNvPr>
          <p:cNvSpPr>
            <a:spLocks noChangeArrowheads="1"/>
          </p:cNvSpPr>
          <p:nvPr/>
        </p:nvSpPr>
        <p:spPr bwMode="auto">
          <a:xfrm>
            <a:off x="4456114" y="2490936"/>
            <a:ext cx="485775" cy="533102"/>
          </a:xfrm>
          <a:prstGeom prst="upArrow">
            <a:avLst>
              <a:gd name="adj1" fmla="val 50000"/>
              <a:gd name="adj2" fmla="val 29902"/>
            </a:avLst>
          </a:prstGeom>
          <a:solidFill>
            <a:srgbClr val="009999"/>
          </a:solidFill>
          <a:ln w="38100">
            <a:solidFill>
              <a:schemeClr val="tx1"/>
            </a:solidFill>
            <a:miter lim="800000"/>
            <a:headEnd type="none" w="sm" len="sm"/>
            <a:tailEnd/>
          </a:ln>
        </p:spPr>
        <p:txBody>
          <a:bodyPr anchor="ct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0550" name="Rectangle 46">
            <a:extLst>
              <a:ext uri="{FF2B5EF4-FFF2-40B4-BE49-F238E27FC236}">
                <a16:creationId xmlns:a16="http://schemas.microsoft.com/office/drawing/2014/main" id="{4CAAC39C-2D4B-47E2-B7FC-EA7465C3EA1B}"/>
              </a:ext>
            </a:extLst>
          </p:cNvPr>
          <p:cNvSpPr>
            <a:spLocks noChangeArrowheads="1"/>
          </p:cNvSpPr>
          <p:nvPr/>
        </p:nvSpPr>
        <p:spPr bwMode="auto">
          <a:xfrm>
            <a:off x="2208213" y="4797425"/>
            <a:ext cx="7861300" cy="400050"/>
          </a:xfrm>
          <a:prstGeom prst="rect">
            <a:avLst/>
          </a:prstGeom>
          <a:solidFill>
            <a:srgbClr val="FFCC99"/>
          </a:solidFill>
          <a:ln w="12700">
            <a:solidFill>
              <a:schemeClr val="bg2"/>
            </a:solidFill>
            <a:miter lim="800000"/>
            <a:headEnd/>
            <a:tailEnd/>
          </a:ln>
        </p:spPr>
        <p:txBody>
          <a:bodyPr lIns="82550" tIns="41275" rIns="82550" bIns="41275">
            <a:spAutoFit/>
          </a:bodyPr>
          <a:lstStyle>
            <a:lvl1pPr defTabSz="725488"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defTabSz="725488"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defTabSz="725488"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defTabSz="725488"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defTabSz="725488"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defTabSz="7254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254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254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254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b="1" dirty="0">
                <a:latin typeface="Courier New" panose="02070309020205020404" pitchFamily="49" charset="0"/>
              </a:rPr>
              <a:t>RouterA(config)# crypto map </a:t>
            </a:r>
            <a:r>
              <a:rPr lang="en-US" altLang="zh-CN" sz="2000" b="1" dirty="0" err="1">
                <a:latin typeface="Courier New" panose="02070309020205020404" pitchFamily="49" charset="0"/>
              </a:rPr>
              <a:t>mymap</a:t>
            </a:r>
            <a:r>
              <a:rPr lang="en-US" altLang="zh-CN" sz="2000" b="1" dirty="0">
                <a:latin typeface="Courier New" panose="02070309020205020404" pitchFamily="49" charset="0"/>
              </a:rPr>
              <a:t> 110 </a:t>
            </a:r>
            <a:r>
              <a:rPr lang="en-US" altLang="zh-CN" sz="2000" b="1" dirty="0" err="1">
                <a:latin typeface="Courier New" panose="02070309020205020404" pitchFamily="49" charset="0"/>
              </a:rPr>
              <a:t>ipsec-isakmp</a:t>
            </a:r>
            <a:endParaRPr lang="en-US" altLang="zh-CN" sz="2000" b="1" dirty="0">
              <a:latin typeface="Courier New" panose="02070309020205020404" pitchFamily="49" charset="0"/>
            </a:endParaRPr>
          </a:p>
        </p:txBody>
      </p:sp>
      <p:grpSp>
        <p:nvGrpSpPr>
          <p:cNvPr id="150551" name="Group 47">
            <a:extLst>
              <a:ext uri="{FF2B5EF4-FFF2-40B4-BE49-F238E27FC236}">
                <a16:creationId xmlns:a16="http://schemas.microsoft.com/office/drawing/2014/main" id="{7093EB3D-0684-47FC-861B-47EBA3AE24B3}"/>
              </a:ext>
            </a:extLst>
          </p:cNvPr>
          <p:cNvGrpSpPr>
            <a:grpSpLocks/>
          </p:cNvGrpSpPr>
          <p:nvPr/>
        </p:nvGrpSpPr>
        <p:grpSpPr bwMode="auto">
          <a:xfrm>
            <a:off x="2863851" y="1508126"/>
            <a:ext cx="754063" cy="682625"/>
            <a:chOff x="844" y="950"/>
            <a:chExt cx="475" cy="430"/>
          </a:xfrm>
        </p:grpSpPr>
        <p:sp>
          <p:nvSpPr>
            <p:cNvPr id="150683" name="Rectangle 48">
              <a:extLst>
                <a:ext uri="{FF2B5EF4-FFF2-40B4-BE49-F238E27FC236}">
                  <a16:creationId xmlns:a16="http://schemas.microsoft.com/office/drawing/2014/main" id="{35DA8584-2B21-4695-ABF1-B16D8A720652}"/>
                </a:ext>
              </a:extLst>
            </p:cNvPr>
            <p:cNvSpPr>
              <a:spLocks noChangeArrowheads="1"/>
            </p:cNvSpPr>
            <p:nvPr/>
          </p:nvSpPr>
          <p:spPr bwMode="auto">
            <a:xfrm>
              <a:off x="844" y="1239"/>
              <a:ext cx="430" cy="79"/>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0684" name="Rectangle 49">
              <a:extLst>
                <a:ext uri="{FF2B5EF4-FFF2-40B4-BE49-F238E27FC236}">
                  <a16:creationId xmlns:a16="http://schemas.microsoft.com/office/drawing/2014/main" id="{170BF78F-4D8C-45D8-A215-FF0E1AE94915}"/>
                </a:ext>
              </a:extLst>
            </p:cNvPr>
            <p:cNvSpPr>
              <a:spLocks noChangeArrowheads="1"/>
            </p:cNvSpPr>
            <p:nvPr/>
          </p:nvSpPr>
          <p:spPr bwMode="auto">
            <a:xfrm>
              <a:off x="845" y="1240"/>
              <a:ext cx="428" cy="77"/>
            </a:xfrm>
            <a:prstGeom prst="rect">
              <a:avLst/>
            </a:prstGeom>
            <a:solidFill>
              <a:srgbClr val="B7B79D"/>
            </a:solidFill>
            <a:ln w="3175">
              <a:solidFill>
                <a:srgbClr val="494936"/>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0685" name="Freeform 50">
              <a:extLst>
                <a:ext uri="{FF2B5EF4-FFF2-40B4-BE49-F238E27FC236}">
                  <a16:creationId xmlns:a16="http://schemas.microsoft.com/office/drawing/2014/main" id="{595A2287-8EF7-4CF6-9ECF-E98BBB2447E8}"/>
                </a:ext>
              </a:extLst>
            </p:cNvPr>
            <p:cNvSpPr>
              <a:spLocks/>
            </p:cNvSpPr>
            <p:nvPr/>
          </p:nvSpPr>
          <p:spPr bwMode="auto">
            <a:xfrm>
              <a:off x="844" y="1195"/>
              <a:ext cx="475" cy="44"/>
            </a:xfrm>
            <a:custGeom>
              <a:avLst/>
              <a:gdLst>
                <a:gd name="T0" fmla="*/ 0 w 475"/>
                <a:gd name="T1" fmla="*/ 44 h 44"/>
                <a:gd name="T2" fmla="*/ 46 w 475"/>
                <a:gd name="T3" fmla="*/ 0 h 44"/>
                <a:gd name="T4" fmla="*/ 475 w 475"/>
                <a:gd name="T5" fmla="*/ 0 h 44"/>
                <a:gd name="T6" fmla="*/ 430 w 475"/>
                <a:gd name="T7" fmla="*/ 44 h 44"/>
                <a:gd name="T8" fmla="*/ 0 w 475"/>
                <a:gd name="T9" fmla="*/ 44 h 44"/>
                <a:gd name="T10" fmla="*/ 0 60000 65536"/>
                <a:gd name="T11" fmla="*/ 0 60000 65536"/>
                <a:gd name="T12" fmla="*/ 0 60000 65536"/>
                <a:gd name="T13" fmla="*/ 0 60000 65536"/>
                <a:gd name="T14" fmla="*/ 0 60000 65536"/>
                <a:gd name="T15" fmla="*/ 0 w 475"/>
                <a:gd name="T16" fmla="*/ 0 h 44"/>
                <a:gd name="T17" fmla="*/ 475 w 475"/>
                <a:gd name="T18" fmla="*/ 44 h 44"/>
              </a:gdLst>
              <a:ahLst/>
              <a:cxnLst>
                <a:cxn ang="T10">
                  <a:pos x="T0" y="T1"/>
                </a:cxn>
                <a:cxn ang="T11">
                  <a:pos x="T2" y="T3"/>
                </a:cxn>
                <a:cxn ang="T12">
                  <a:pos x="T4" y="T5"/>
                </a:cxn>
                <a:cxn ang="T13">
                  <a:pos x="T6" y="T7"/>
                </a:cxn>
                <a:cxn ang="T14">
                  <a:pos x="T8" y="T9"/>
                </a:cxn>
              </a:cxnLst>
              <a:rect l="T15" t="T16" r="T17" b="T18"/>
              <a:pathLst>
                <a:path w="475" h="44">
                  <a:moveTo>
                    <a:pt x="0" y="44"/>
                  </a:moveTo>
                  <a:lnTo>
                    <a:pt x="46" y="0"/>
                  </a:lnTo>
                  <a:lnTo>
                    <a:pt x="475" y="0"/>
                  </a:lnTo>
                  <a:lnTo>
                    <a:pt x="430" y="44"/>
                  </a:lnTo>
                  <a:lnTo>
                    <a:pt x="0" y="4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686" name="Freeform 51">
              <a:extLst>
                <a:ext uri="{FF2B5EF4-FFF2-40B4-BE49-F238E27FC236}">
                  <a16:creationId xmlns:a16="http://schemas.microsoft.com/office/drawing/2014/main" id="{AA333F79-1503-4150-8B3B-999274D3E039}"/>
                </a:ext>
              </a:extLst>
            </p:cNvPr>
            <p:cNvSpPr>
              <a:spLocks/>
            </p:cNvSpPr>
            <p:nvPr/>
          </p:nvSpPr>
          <p:spPr bwMode="auto">
            <a:xfrm>
              <a:off x="844" y="1195"/>
              <a:ext cx="475" cy="44"/>
            </a:xfrm>
            <a:custGeom>
              <a:avLst/>
              <a:gdLst>
                <a:gd name="T0" fmla="*/ 0 w 475"/>
                <a:gd name="T1" fmla="*/ 44 h 44"/>
                <a:gd name="T2" fmla="*/ 46 w 475"/>
                <a:gd name="T3" fmla="*/ 0 h 44"/>
                <a:gd name="T4" fmla="*/ 475 w 475"/>
                <a:gd name="T5" fmla="*/ 0 h 44"/>
                <a:gd name="T6" fmla="*/ 430 w 475"/>
                <a:gd name="T7" fmla="*/ 44 h 44"/>
                <a:gd name="T8" fmla="*/ 0 w 475"/>
                <a:gd name="T9" fmla="*/ 44 h 44"/>
                <a:gd name="T10" fmla="*/ 0 60000 65536"/>
                <a:gd name="T11" fmla="*/ 0 60000 65536"/>
                <a:gd name="T12" fmla="*/ 0 60000 65536"/>
                <a:gd name="T13" fmla="*/ 0 60000 65536"/>
                <a:gd name="T14" fmla="*/ 0 60000 65536"/>
                <a:gd name="T15" fmla="*/ 0 w 475"/>
                <a:gd name="T16" fmla="*/ 0 h 44"/>
                <a:gd name="T17" fmla="*/ 475 w 475"/>
                <a:gd name="T18" fmla="*/ 44 h 44"/>
              </a:gdLst>
              <a:ahLst/>
              <a:cxnLst>
                <a:cxn ang="T10">
                  <a:pos x="T0" y="T1"/>
                </a:cxn>
                <a:cxn ang="T11">
                  <a:pos x="T2" y="T3"/>
                </a:cxn>
                <a:cxn ang="T12">
                  <a:pos x="T4" y="T5"/>
                </a:cxn>
                <a:cxn ang="T13">
                  <a:pos x="T6" y="T7"/>
                </a:cxn>
                <a:cxn ang="T14">
                  <a:pos x="T8" y="T9"/>
                </a:cxn>
              </a:cxnLst>
              <a:rect l="T15" t="T16" r="T17" b="T18"/>
              <a:pathLst>
                <a:path w="475" h="44">
                  <a:moveTo>
                    <a:pt x="0" y="44"/>
                  </a:moveTo>
                  <a:lnTo>
                    <a:pt x="46" y="0"/>
                  </a:lnTo>
                  <a:lnTo>
                    <a:pt x="475" y="0"/>
                  </a:lnTo>
                  <a:lnTo>
                    <a:pt x="430" y="44"/>
                  </a:lnTo>
                  <a:lnTo>
                    <a:pt x="0" y="44"/>
                  </a:lnTo>
                  <a:close/>
                </a:path>
              </a:pathLst>
            </a:custGeom>
            <a:solidFill>
              <a:srgbClr val="C9C9B6"/>
            </a:solidFill>
            <a:ln w="3175">
              <a:solidFill>
                <a:srgbClr val="494936"/>
              </a:solidFill>
              <a:round/>
              <a:headEnd/>
              <a:tailEnd/>
            </a:ln>
          </p:spPr>
          <p:txBody>
            <a:bodyPr/>
            <a:lstStyle/>
            <a:p>
              <a:endParaRPr lang="zh-CN" altLang="en-US"/>
            </a:p>
          </p:txBody>
        </p:sp>
        <p:sp>
          <p:nvSpPr>
            <p:cNvPr id="150687" name="Line 52">
              <a:extLst>
                <a:ext uri="{FF2B5EF4-FFF2-40B4-BE49-F238E27FC236}">
                  <a16:creationId xmlns:a16="http://schemas.microsoft.com/office/drawing/2014/main" id="{31231C24-A200-42E1-9E63-7422F85A44DE}"/>
                </a:ext>
              </a:extLst>
            </p:cNvPr>
            <p:cNvSpPr>
              <a:spLocks noChangeShapeType="1"/>
            </p:cNvSpPr>
            <p:nvPr/>
          </p:nvSpPr>
          <p:spPr bwMode="auto">
            <a:xfrm flipH="1">
              <a:off x="1147" y="1275"/>
              <a:ext cx="103"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88" name="Freeform 53">
              <a:extLst>
                <a:ext uri="{FF2B5EF4-FFF2-40B4-BE49-F238E27FC236}">
                  <a16:creationId xmlns:a16="http://schemas.microsoft.com/office/drawing/2014/main" id="{FF1377FC-A3B6-411F-9E2D-905978F87205}"/>
                </a:ext>
              </a:extLst>
            </p:cNvPr>
            <p:cNvSpPr>
              <a:spLocks/>
            </p:cNvSpPr>
            <p:nvPr/>
          </p:nvSpPr>
          <p:spPr bwMode="auto">
            <a:xfrm>
              <a:off x="1274" y="1195"/>
              <a:ext cx="45" cy="123"/>
            </a:xfrm>
            <a:custGeom>
              <a:avLst/>
              <a:gdLst>
                <a:gd name="T0" fmla="*/ 0 w 45"/>
                <a:gd name="T1" fmla="*/ 123 h 123"/>
                <a:gd name="T2" fmla="*/ 45 w 45"/>
                <a:gd name="T3" fmla="*/ 77 h 123"/>
                <a:gd name="T4" fmla="*/ 45 w 45"/>
                <a:gd name="T5" fmla="*/ 0 h 123"/>
                <a:gd name="T6" fmla="*/ 0 w 45"/>
                <a:gd name="T7" fmla="*/ 44 h 123"/>
                <a:gd name="T8" fmla="*/ 0 w 45"/>
                <a:gd name="T9" fmla="*/ 123 h 123"/>
                <a:gd name="T10" fmla="*/ 0 60000 65536"/>
                <a:gd name="T11" fmla="*/ 0 60000 65536"/>
                <a:gd name="T12" fmla="*/ 0 60000 65536"/>
                <a:gd name="T13" fmla="*/ 0 60000 65536"/>
                <a:gd name="T14" fmla="*/ 0 60000 65536"/>
                <a:gd name="T15" fmla="*/ 0 w 45"/>
                <a:gd name="T16" fmla="*/ 0 h 123"/>
                <a:gd name="T17" fmla="*/ 45 w 45"/>
                <a:gd name="T18" fmla="*/ 123 h 123"/>
              </a:gdLst>
              <a:ahLst/>
              <a:cxnLst>
                <a:cxn ang="T10">
                  <a:pos x="T0" y="T1"/>
                </a:cxn>
                <a:cxn ang="T11">
                  <a:pos x="T2" y="T3"/>
                </a:cxn>
                <a:cxn ang="T12">
                  <a:pos x="T4" y="T5"/>
                </a:cxn>
                <a:cxn ang="T13">
                  <a:pos x="T6" y="T7"/>
                </a:cxn>
                <a:cxn ang="T14">
                  <a:pos x="T8" y="T9"/>
                </a:cxn>
              </a:cxnLst>
              <a:rect l="T15" t="T16" r="T17" b="T18"/>
              <a:pathLst>
                <a:path w="45" h="123">
                  <a:moveTo>
                    <a:pt x="0" y="123"/>
                  </a:moveTo>
                  <a:lnTo>
                    <a:pt x="45" y="77"/>
                  </a:lnTo>
                  <a:lnTo>
                    <a:pt x="45" y="0"/>
                  </a:lnTo>
                  <a:lnTo>
                    <a:pt x="0" y="44"/>
                  </a:lnTo>
                  <a:lnTo>
                    <a:pt x="0" y="123"/>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689" name="Freeform 54">
              <a:extLst>
                <a:ext uri="{FF2B5EF4-FFF2-40B4-BE49-F238E27FC236}">
                  <a16:creationId xmlns:a16="http://schemas.microsoft.com/office/drawing/2014/main" id="{26F4092E-916A-45BB-8342-32ACECDE4B01}"/>
                </a:ext>
              </a:extLst>
            </p:cNvPr>
            <p:cNvSpPr>
              <a:spLocks/>
            </p:cNvSpPr>
            <p:nvPr/>
          </p:nvSpPr>
          <p:spPr bwMode="auto">
            <a:xfrm>
              <a:off x="1274" y="1195"/>
              <a:ext cx="45" cy="123"/>
            </a:xfrm>
            <a:custGeom>
              <a:avLst/>
              <a:gdLst>
                <a:gd name="T0" fmla="*/ 0 w 45"/>
                <a:gd name="T1" fmla="*/ 123 h 123"/>
                <a:gd name="T2" fmla="*/ 45 w 45"/>
                <a:gd name="T3" fmla="*/ 77 h 123"/>
                <a:gd name="T4" fmla="*/ 45 w 45"/>
                <a:gd name="T5" fmla="*/ 0 h 123"/>
                <a:gd name="T6" fmla="*/ 0 w 45"/>
                <a:gd name="T7" fmla="*/ 44 h 123"/>
                <a:gd name="T8" fmla="*/ 0 w 45"/>
                <a:gd name="T9" fmla="*/ 123 h 123"/>
                <a:gd name="T10" fmla="*/ 0 60000 65536"/>
                <a:gd name="T11" fmla="*/ 0 60000 65536"/>
                <a:gd name="T12" fmla="*/ 0 60000 65536"/>
                <a:gd name="T13" fmla="*/ 0 60000 65536"/>
                <a:gd name="T14" fmla="*/ 0 60000 65536"/>
                <a:gd name="T15" fmla="*/ 0 w 45"/>
                <a:gd name="T16" fmla="*/ 0 h 123"/>
                <a:gd name="T17" fmla="*/ 45 w 45"/>
                <a:gd name="T18" fmla="*/ 123 h 123"/>
              </a:gdLst>
              <a:ahLst/>
              <a:cxnLst>
                <a:cxn ang="T10">
                  <a:pos x="T0" y="T1"/>
                </a:cxn>
                <a:cxn ang="T11">
                  <a:pos x="T2" y="T3"/>
                </a:cxn>
                <a:cxn ang="T12">
                  <a:pos x="T4" y="T5"/>
                </a:cxn>
                <a:cxn ang="T13">
                  <a:pos x="T6" y="T7"/>
                </a:cxn>
                <a:cxn ang="T14">
                  <a:pos x="T8" y="T9"/>
                </a:cxn>
              </a:cxnLst>
              <a:rect l="T15" t="T16" r="T17" b="T18"/>
              <a:pathLst>
                <a:path w="45" h="123">
                  <a:moveTo>
                    <a:pt x="0" y="123"/>
                  </a:moveTo>
                  <a:lnTo>
                    <a:pt x="45" y="77"/>
                  </a:lnTo>
                  <a:lnTo>
                    <a:pt x="45" y="0"/>
                  </a:lnTo>
                  <a:lnTo>
                    <a:pt x="0" y="44"/>
                  </a:lnTo>
                  <a:lnTo>
                    <a:pt x="0" y="123"/>
                  </a:lnTo>
                  <a:close/>
                </a:path>
              </a:pathLst>
            </a:custGeom>
            <a:solidFill>
              <a:srgbClr val="7A7A5A"/>
            </a:solidFill>
            <a:ln w="3175">
              <a:solidFill>
                <a:srgbClr val="494936"/>
              </a:solidFill>
              <a:round/>
              <a:headEnd/>
              <a:tailEnd/>
            </a:ln>
          </p:spPr>
          <p:txBody>
            <a:bodyPr/>
            <a:lstStyle/>
            <a:p>
              <a:endParaRPr lang="zh-CN" altLang="en-US"/>
            </a:p>
          </p:txBody>
        </p:sp>
        <p:sp>
          <p:nvSpPr>
            <p:cNvPr id="150690" name="Freeform 55">
              <a:extLst>
                <a:ext uri="{FF2B5EF4-FFF2-40B4-BE49-F238E27FC236}">
                  <a16:creationId xmlns:a16="http://schemas.microsoft.com/office/drawing/2014/main" id="{AC814867-6451-41D4-9486-02A648EAF687}"/>
                </a:ext>
              </a:extLst>
            </p:cNvPr>
            <p:cNvSpPr>
              <a:spLocks/>
            </p:cNvSpPr>
            <p:nvPr/>
          </p:nvSpPr>
          <p:spPr bwMode="auto">
            <a:xfrm>
              <a:off x="847" y="1308"/>
              <a:ext cx="379" cy="60"/>
            </a:xfrm>
            <a:custGeom>
              <a:avLst/>
              <a:gdLst>
                <a:gd name="T0" fmla="*/ 0 w 379"/>
                <a:gd name="T1" fmla="*/ 60 h 60"/>
                <a:gd name="T2" fmla="*/ 48 w 379"/>
                <a:gd name="T3" fmla="*/ 0 h 60"/>
                <a:gd name="T4" fmla="*/ 379 w 379"/>
                <a:gd name="T5" fmla="*/ 0 h 60"/>
                <a:gd name="T6" fmla="*/ 331 w 379"/>
                <a:gd name="T7" fmla="*/ 60 h 60"/>
                <a:gd name="T8" fmla="*/ 0 w 379"/>
                <a:gd name="T9" fmla="*/ 60 h 60"/>
                <a:gd name="T10" fmla="*/ 0 60000 65536"/>
                <a:gd name="T11" fmla="*/ 0 60000 65536"/>
                <a:gd name="T12" fmla="*/ 0 60000 65536"/>
                <a:gd name="T13" fmla="*/ 0 60000 65536"/>
                <a:gd name="T14" fmla="*/ 0 60000 65536"/>
                <a:gd name="T15" fmla="*/ 0 w 379"/>
                <a:gd name="T16" fmla="*/ 0 h 60"/>
                <a:gd name="T17" fmla="*/ 379 w 379"/>
                <a:gd name="T18" fmla="*/ 60 h 60"/>
              </a:gdLst>
              <a:ahLst/>
              <a:cxnLst>
                <a:cxn ang="T10">
                  <a:pos x="T0" y="T1"/>
                </a:cxn>
                <a:cxn ang="T11">
                  <a:pos x="T2" y="T3"/>
                </a:cxn>
                <a:cxn ang="T12">
                  <a:pos x="T4" y="T5"/>
                </a:cxn>
                <a:cxn ang="T13">
                  <a:pos x="T6" y="T7"/>
                </a:cxn>
                <a:cxn ang="T14">
                  <a:pos x="T8" y="T9"/>
                </a:cxn>
              </a:cxnLst>
              <a:rect l="T15" t="T16" r="T17" b="T18"/>
              <a:pathLst>
                <a:path w="379" h="60">
                  <a:moveTo>
                    <a:pt x="0" y="60"/>
                  </a:moveTo>
                  <a:lnTo>
                    <a:pt x="48" y="0"/>
                  </a:lnTo>
                  <a:lnTo>
                    <a:pt x="379" y="0"/>
                  </a:lnTo>
                  <a:lnTo>
                    <a:pt x="331" y="60"/>
                  </a:lnTo>
                  <a:lnTo>
                    <a:pt x="0" y="60"/>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691" name="Freeform 56">
              <a:extLst>
                <a:ext uri="{FF2B5EF4-FFF2-40B4-BE49-F238E27FC236}">
                  <a16:creationId xmlns:a16="http://schemas.microsoft.com/office/drawing/2014/main" id="{823788D9-F09B-48AD-ABBF-30C4A4E6134F}"/>
                </a:ext>
              </a:extLst>
            </p:cNvPr>
            <p:cNvSpPr>
              <a:spLocks/>
            </p:cNvSpPr>
            <p:nvPr/>
          </p:nvSpPr>
          <p:spPr bwMode="auto">
            <a:xfrm>
              <a:off x="847" y="1308"/>
              <a:ext cx="379" cy="60"/>
            </a:xfrm>
            <a:custGeom>
              <a:avLst/>
              <a:gdLst>
                <a:gd name="T0" fmla="*/ 0 w 379"/>
                <a:gd name="T1" fmla="*/ 60 h 60"/>
                <a:gd name="T2" fmla="*/ 48 w 379"/>
                <a:gd name="T3" fmla="*/ 0 h 60"/>
                <a:gd name="T4" fmla="*/ 379 w 379"/>
                <a:gd name="T5" fmla="*/ 0 h 60"/>
                <a:gd name="T6" fmla="*/ 331 w 379"/>
                <a:gd name="T7" fmla="*/ 60 h 60"/>
                <a:gd name="T8" fmla="*/ 0 w 379"/>
                <a:gd name="T9" fmla="*/ 60 h 60"/>
                <a:gd name="T10" fmla="*/ 0 60000 65536"/>
                <a:gd name="T11" fmla="*/ 0 60000 65536"/>
                <a:gd name="T12" fmla="*/ 0 60000 65536"/>
                <a:gd name="T13" fmla="*/ 0 60000 65536"/>
                <a:gd name="T14" fmla="*/ 0 60000 65536"/>
                <a:gd name="T15" fmla="*/ 0 w 379"/>
                <a:gd name="T16" fmla="*/ 0 h 60"/>
                <a:gd name="T17" fmla="*/ 379 w 379"/>
                <a:gd name="T18" fmla="*/ 60 h 60"/>
              </a:gdLst>
              <a:ahLst/>
              <a:cxnLst>
                <a:cxn ang="T10">
                  <a:pos x="T0" y="T1"/>
                </a:cxn>
                <a:cxn ang="T11">
                  <a:pos x="T2" y="T3"/>
                </a:cxn>
                <a:cxn ang="T12">
                  <a:pos x="T4" y="T5"/>
                </a:cxn>
                <a:cxn ang="T13">
                  <a:pos x="T6" y="T7"/>
                </a:cxn>
                <a:cxn ang="T14">
                  <a:pos x="T8" y="T9"/>
                </a:cxn>
              </a:cxnLst>
              <a:rect l="T15" t="T16" r="T17" b="T18"/>
              <a:pathLst>
                <a:path w="379" h="60">
                  <a:moveTo>
                    <a:pt x="0" y="60"/>
                  </a:moveTo>
                  <a:lnTo>
                    <a:pt x="48" y="0"/>
                  </a:lnTo>
                  <a:lnTo>
                    <a:pt x="379" y="0"/>
                  </a:lnTo>
                  <a:lnTo>
                    <a:pt x="331" y="60"/>
                  </a:lnTo>
                  <a:lnTo>
                    <a:pt x="0" y="60"/>
                  </a:lnTo>
                  <a:close/>
                </a:path>
              </a:pathLst>
            </a:custGeom>
            <a:solidFill>
              <a:srgbClr val="C9C9B6"/>
            </a:solidFill>
            <a:ln w="3175">
              <a:solidFill>
                <a:srgbClr val="494936"/>
              </a:solidFill>
              <a:round/>
              <a:headEnd/>
              <a:tailEnd/>
            </a:ln>
          </p:spPr>
          <p:txBody>
            <a:bodyPr/>
            <a:lstStyle/>
            <a:p>
              <a:endParaRPr lang="zh-CN" altLang="en-US"/>
            </a:p>
          </p:txBody>
        </p:sp>
        <p:sp>
          <p:nvSpPr>
            <p:cNvPr id="150692" name="Freeform 57">
              <a:extLst>
                <a:ext uri="{FF2B5EF4-FFF2-40B4-BE49-F238E27FC236}">
                  <a16:creationId xmlns:a16="http://schemas.microsoft.com/office/drawing/2014/main" id="{E30E503E-3CA2-4C99-BA6D-AC5E08EEAE21}"/>
                </a:ext>
              </a:extLst>
            </p:cNvPr>
            <p:cNvSpPr>
              <a:spLocks/>
            </p:cNvSpPr>
            <p:nvPr/>
          </p:nvSpPr>
          <p:spPr bwMode="auto">
            <a:xfrm>
              <a:off x="1178" y="1308"/>
              <a:ext cx="48" cy="72"/>
            </a:xfrm>
            <a:custGeom>
              <a:avLst/>
              <a:gdLst>
                <a:gd name="T0" fmla="*/ 0 w 48"/>
                <a:gd name="T1" fmla="*/ 72 h 72"/>
                <a:gd name="T2" fmla="*/ 48 w 48"/>
                <a:gd name="T3" fmla="*/ 22 h 72"/>
                <a:gd name="T4" fmla="*/ 48 w 48"/>
                <a:gd name="T5" fmla="*/ 0 h 72"/>
                <a:gd name="T6" fmla="*/ 0 w 48"/>
                <a:gd name="T7" fmla="*/ 60 h 72"/>
                <a:gd name="T8" fmla="*/ 0 w 48"/>
                <a:gd name="T9" fmla="*/ 72 h 72"/>
                <a:gd name="T10" fmla="*/ 0 60000 65536"/>
                <a:gd name="T11" fmla="*/ 0 60000 65536"/>
                <a:gd name="T12" fmla="*/ 0 60000 65536"/>
                <a:gd name="T13" fmla="*/ 0 60000 65536"/>
                <a:gd name="T14" fmla="*/ 0 60000 65536"/>
                <a:gd name="T15" fmla="*/ 0 w 48"/>
                <a:gd name="T16" fmla="*/ 0 h 72"/>
                <a:gd name="T17" fmla="*/ 48 w 48"/>
                <a:gd name="T18" fmla="*/ 72 h 72"/>
              </a:gdLst>
              <a:ahLst/>
              <a:cxnLst>
                <a:cxn ang="T10">
                  <a:pos x="T0" y="T1"/>
                </a:cxn>
                <a:cxn ang="T11">
                  <a:pos x="T2" y="T3"/>
                </a:cxn>
                <a:cxn ang="T12">
                  <a:pos x="T4" y="T5"/>
                </a:cxn>
                <a:cxn ang="T13">
                  <a:pos x="T6" y="T7"/>
                </a:cxn>
                <a:cxn ang="T14">
                  <a:pos x="T8" y="T9"/>
                </a:cxn>
              </a:cxnLst>
              <a:rect l="T15" t="T16" r="T17" b="T18"/>
              <a:pathLst>
                <a:path w="48" h="72">
                  <a:moveTo>
                    <a:pt x="0" y="72"/>
                  </a:moveTo>
                  <a:lnTo>
                    <a:pt x="48" y="22"/>
                  </a:lnTo>
                  <a:lnTo>
                    <a:pt x="48" y="0"/>
                  </a:lnTo>
                  <a:lnTo>
                    <a:pt x="0" y="60"/>
                  </a:lnTo>
                  <a:lnTo>
                    <a:pt x="0" y="72"/>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693" name="Freeform 58">
              <a:extLst>
                <a:ext uri="{FF2B5EF4-FFF2-40B4-BE49-F238E27FC236}">
                  <a16:creationId xmlns:a16="http://schemas.microsoft.com/office/drawing/2014/main" id="{2D2A0309-1EE5-438D-81AB-AB8A7CF54E5C}"/>
                </a:ext>
              </a:extLst>
            </p:cNvPr>
            <p:cNvSpPr>
              <a:spLocks/>
            </p:cNvSpPr>
            <p:nvPr/>
          </p:nvSpPr>
          <p:spPr bwMode="auto">
            <a:xfrm>
              <a:off x="1178" y="1308"/>
              <a:ext cx="48" cy="72"/>
            </a:xfrm>
            <a:custGeom>
              <a:avLst/>
              <a:gdLst>
                <a:gd name="T0" fmla="*/ 0 w 48"/>
                <a:gd name="T1" fmla="*/ 72 h 72"/>
                <a:gd name="T2" fmla="*/ 48 w 48"/>
                <a:gd name="T3" fmla="*/ 22 h 72"/>
                <a:gd name="T4" fmla="*/ 48 w 48"/>
                <a:gd name="T5" fmla="*/ 0 h 72"/>
                <a:gd name="T6" fmla="*/ 0 w 48"/>
                <a:gd name="T7" fmla="*/ 60 h 72"/>
                <a:gd name="T8" fmla="*/ 0 w 48"/>
                <a:gd name="T9" fmla="*/ 72 h 72"/>
                <a:gd name="T10" fmla="*/ 0 60000 65536"/>
                <a:gd name="T11" fmla="*/ 0 60000 65536"/>
                <a:gd name="T12" fmla="*/ 0 60000 65536"/>
                <a:gd name="T13" fmla="*/ 0 60000 65536"/>
                <a:gd name="T14" fmla="*/ 0 60000 65536"/>
                <a:gd name="T15" fmla="*/ 0 w 48"/>
                <a:gd name="T16" fmla="*/ 0 h 72"/>
                <a:gd name="T17" fmla="*/ 48 w 48"/>
                <a:gd name="T18" fmla="*/ 72 h 72"/>
              </a:gdLst>
              <a:ahLst/>
              <a:cxnLst>
                <a:cxn ang="T10">
                  <a:pos x="T0" y="T1"/>
                </a:cxn>
                <a:cxn ang="T11">
                  <a:pos x="T2" y="T3"/>
                </a:cxn>
                <a:cxn ang="T12">
                  <a:pos x="T4" y="T5"/>
                </a:cxn>
                <a:cxn ang="T13">
                  <a:pos x="T6" y="T7"/>
                </a:cxn>
                <a:cxn ang="T14">
                  <a:pos x="T8" y="T9"/>
                </a:cxn>
              </a:cxnLst>
              <a:rect l="T15" t="T16" r="T17" b="T18"/>
              <a:pathLst>
                <a:path w="48" h="72">
                  <a:moveTo>
                    <a:pt x="0" y="72"/>
                  </a:moveTo>
                  <a:lnTo>
                    <a:pt x="48" y="22"/>
                  </a:lnTo>
                  <a:lnTo>
                    <a:pt x="48" y="0"/>
                  </a:lnTo>
                  <a:lnTo>
                    <a:pt x="0" y="60"/>
                  </a:lnTo>
                  <a:lnTo>
                    <a:pt x="0" y="72"/>
                  </a:lnTo>
                  <a:close/>
                </a:path>
              </a:pathLst>
            </a:custGeom>
            <a:solidFill>
              <a:srgbClr val="7A7A5A"/>
            </a:solidFill>
            <a:ln w="3175">
              <a:solidFill>
                <a:srgbClr val="494936"/>
              </a:solidFill>
              <a:round/>
              <a:headEnd/>
              <a:tailEnd/>
            </a:ln>
          </p:spPr>
          <p:txBody>
            <a:bodyPr/>
            <a:lstStyle/>
            <a:p>
              <a:endParaRPr lang="zh-CN" altLang="en-US"/>
            </a:p>
          </p:txBody>
        </p:sp>
        <p:sp>
          <p:nvSpPr>
            <p:cNvPr id="150694" name="Rectangle 59">
              <a:extLst>
                <a:ext uri="{FF2B5EF4-FFF2-40B4-BE49-F238E27FC236}">
                  <a16:creationId xmlns:a16="http://schemas.microsoft.com/office/drawing/2014/main" id="{EA497F44-2856-4226-AC5A-EA914DA51FB5}"/>
                </a:ext>
              </a:extLst>
            </p:cNvPr>
            <p:cNvSpPr>
              <a:spLocks noChangeArrowheads="1"/>
            </p:cNvSpPr>
            <p:nvPr/>
          </p:nvSpPr>
          <p:spPr bwMode="auto">
            <a:xfrm>
              <a:off x="847" y="1368"/>
              <a:ext cx="331" cy="1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0695" name="Rectangle 60">
              <a:extLst>
                <a:ext uri="{FF2B5EF4-FFF2-40B4-BE49-F238E27FC236}">
                  <a16:creationId xmlns:a16="http://schemas.microsoft.com/office/drawing/2014/main" id="{52C8DD82-5CC3-43B9-BDEC-AE5693DDDDA9}"/>
                </a:ext>
              </a:extLst>
            </p:cNvPr>
            <p:cNvSpPr>
              <a:spLocks noChangeArrowheads="1"/>
            </p:cNvSpPr>
            <p:nvPr/>
          </p:nvSpPr>
          <p:spPr bwMode="auto">
            <a:xfrm>
              <a:off x="848" y="1369"/>
              <a:ext cx="329" cy="10"/>
            </a:xfrm>
            <a:prstGeom prst="rect">
              <a:avLst/>
            </a:prstGeom>
            <a:solidFill>
              <a:srgbClr val="B7B79D"/>
            </a:solidFill>
            <a:ln w="3175">
              <a:solidFill>
                <a:srgbClr val="494936"/>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0696" name="Freeform 61">
              <a:extLst>
                <a:ext uri="{FF2B5EF4-FFF2-40B4-BE49-F238E27FC236}">
                  <a16:creationId xmlns:a16="http://schemas.microsoft.com/office/drawing/2014/main" id="{B4DEB3A5-084F-4D68-AF85-ABC311F62CD2}"/>
                </a:ext>
              </a:extLst>
            </p:cNvPr>
            <p:cNvSpPr>
              <a:spLocks/>
            </p:cNvSpPr>
            <p:nvPr/>
          </p:nvSpPr>
          <p:spPr bwMode="auto">
            <a:xfrm>
              <a:off x="909" y="1195"/>
              <a:ext cx="341" cy="34"/>
            </a:xfrm>
            <a:custGeom>
              <a:avLst/>
              <a:gdLst>
                <a:gd name="T0" fmla="*/ 0 w 341"/>
                <a:gd name="T1" fmla="*/ 34 h 34"/>
                <a:gd name="T2" fmla="*/ 36 w 341"/>
                <a:gd name="T3" fmla="*/ 0 h 34"/>
                <a:gd name="T4" fmla="*/ 341 w 341"/>
                <a:gd name="T5" fmla="*/ 0 h 34"/>
                <a:gd name="T6" fmla="*/ 307 w 341"/>
                <a:gd name="T7" fmla="*/ 34 h 34"/>
                <a:gd name="T8" fmla="*/ 0 w 341"/>
                <a:gd name="T9" fmla="*/ 34 h 34"/>
                <a:gd name="T10" fmla="*/ 0 60000 65536"/>
                <a:gd name="T11" fmla="*/ 0 60000 65536"/>
                <a:gd name="T12" fmla="*/ 0 60000 65536"/>
                <a:gd name="T13" fmla="*/ 0 60000 65536"/>
                <a:gd name="T14" fmla="*/ 0 60000 65536"/>
                <a:gd name="T15" fmla="*/ 0 w 341"/>
                <a:gd name="T16" fmla="*/ 0 h 34"/>
                <a:gd name="T17" fmla="*/ 341 w 341"/>
                <a:gd name="T18" fmla="*/ 34 h 34"/>
              </a:gdLst>
              <a:ahLst/>
              <a:cxnLst>
                <a:cxn ang="T10">
                  <a:pos x="T0" y="T1"/>
                </a:cxn>
                <a:cxn ang="T11">
                  <a:pos x="T2" y="T3"/>
                </a:cxn>
                <a:cxn ang="T12">
                  <a:pos x="T4" y="T5"/>
                </a:cxn>
                <a:cxn ang="T13">
                  <a:pos x="T6" y="T7"/>
                </a:cxn>
                <a:cxn ang="T14">
                  <a:pos x="T8" y="T9"/>
                </a:cxn>
              </a:cxnLst>
              <a:rect l="T15" t="T16" r="T17" b="T18"/>
              <a:pathLst>
                <a:path w="341" h="34">
                  <a:moveTo>
                    <a:pt x="0" y="34"/>
                  </a:moveTo>
                  <a:lnTo>
                    <a:pt x="36" y="0"/>
                  </a:lnTo>
                  <a:lnTo>
                    <a:pt x="341" y="0"/>
                  </a:lnTo>
                  <a:lnTo>
                    <a:pt x="307"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697" name="Freeform 62">
              <a:extLst>
                <a:ext uri="{FF2B5EF4-FFF2-40B4-BE49-F238E27FC236}">
                  <a16:creationId xmlns:a16="http://schemas.microsoft.com/office/drawing/2014/main" id="{7AA7CE76-67B7-4F6D-87B2-EC9A50328E9E}"/>
                </a:ext>
              </a:extLst>
            </p:cNvPr>
            <p:cNvSpPr>
              <a:spLocks/>
            </p:cNvSpPr>
            <p:nvPr/>
          </p:nvSpPr>
          <p:spPr bwMode="auto">
            <a:xfrm>
              <a:off x="909" y="1195"/>
              <a:ext cx="341" cy="34"/>
            </a:xfrm>
            <a:custGeom>
              <a:avLst/>
              <a:gdLst>
                <a:gd name="T0" fmla="*/ 0 w 341"/>
                <a:gd name="T1" fmla="*/ 34 h 34"/>
                <a:gd name="T2" fmla="*/ 36 w 341"/>
                <a:gd name="T3" fmla="*/ 0 h 34"/>
                <a:gd name="T4" fmla="*/ 341 w 341"/>
                <a:gd name="T5" fmla="*/ 0 h 34"/>
                <a:gd name="T6" fmla="*/ 307 w 341"/>
                <a:gd name="T7" fmla="*/ 34 h 34"/>
                <a:gd name="T8" fmla="*/ 0 w 341"/>
                <a:gd name="T9" fmla="*/ 34 h 34"/>
                <a:gd name="T10" fmla="*/ 0 60000 65536"/>
                <a:gd name="T11" fmla="*/ 0 60000 65536"/>
                <a:gd name="T12" fmla="*/ 0 60000 65536"/>
                <a:gd name="T13" fmla="*/ 0 60000 65536"/>
                <a:gd name="T14" fmla="*/ 0 60000 65536"/>
                <a:gd name="T15" fmla="*/ 0 w 341"/>
                <a:gd name="T16" fmla="*/ 0 h 34"/>
                <a:gd name="T17" fmla="*/ 341 w 341"/>
                <a:gd name="T18" fmla="*/ 34 h 34"/>
              </a:gdLst>
              <a:ahLst/>
              <a:cxnLst>
                <a:cxn ang="T10">
                  <a:pos x="T0" y="T1"/>
                </a:cxn>
                <a:cxn ang="T11">
                  <a:pos x="T2" y="T3"/>
                </a:cxn>
                <a:cxn ang="T12">
                  <a:pos x="T4" y="T5"/>
                </a:cxn>
                <a:cxn ang="T13">
                  <a:pos x="T6" y="T7"/>
                </a:cxn>
                <a:cxn ang="T14">
                  <a:pos x="T8" y="T9"/>
                </a:cxn>
              </a:cxnLst>
              <a:rect l="T15" t="T16" r="T17" b="T18"/>
              <a:pathLst>
                <a:path w="341" h="34">
                  <a:moveTo>
                    <a:pt x="0" y="34"/>
                  </a:moveTo>
                  <a:lnTo>
                    <a:pt x="36" y="0"/>
                  </a:lnTo>
                  <a:lnTo>
                    <a:pt x="341" y="0"/>
                  </a:lnTo>
                  <a:lnTo>
                    <a:pt x="307" y="34"/>
                  </a:lnTo>
                  <a:lnTo>
                    <a:pt x="0" y="34"/>
                  </a:lnTo>
                  <a:close/>
                </a:path>
              </a:pathLst>
            </a:custGeom>
            <a:solidFill>
              <a:srgbClr val="000000"/>
            </a:solidFill>
            <a:ln w="3175">
              <a:solidFill>
                <a:srgbClr val="000000"/>
              </a:solidFill>
              <a:round/>
              <a:headEnd/>
              <a:tailEnd/>
            </a:ln>
          </p:spPr>
          <p:txBody>
            <a:bodyPr/>
            <a:lstStyle/>
            <a:p>
              <a:endParaRPr lang="zh-CN" altLang="en-US"/>
            </a:p>
          </p:txBody>
        </p:sp>
        <p:sp>
          <p:nvSpPr>
            <p:cNvPr id="150698" name="Freeform 63">
              <a:extLst>
                <a:ext uri="{FF2B5EF4-FFF2-40B4-BE49-F238E27FC236}">
                  <a16:creationId xmlns:a16="http://schemas.microsoft.com/office/drawing/2014/main" id="{CBBD1FCE-4F98-43CD-9443-910021D2ED48}"/>
                </a:ext>
              </a:extLst>
            </p:cNvPr>
            <p:cNvSpPr>
              <a:spLocks/>
            </p:cNvSpPr>
            <p:nvPr/>
          </p:nvSpPr>
          <p:spPr bwMode="auto">
            <a:xfrm>
              <a:off x="907" y="950"/>
              <a:ext cx="338" cy="32"/>
            </a:xfrm>
            <a:custGeom>
              <a:avLst/>
              <a:gdLst>
                <a:gd name="T0" fmla="*/ 0 w 338"/>
                <a:gd name="T1" fmla="*/ 32 h 32"/>
                <a:gd name="T2" fmla="*/ 33 w 338"/>
                <a:gd name="T3" fmla="*/ 0 h 32"/>
                <a:gd name="T4" fmla="*/ 338 w 338"/>
                <a:gd name="T5" fmla="*/ 0 h 32"/>
                <a:gd name="T6" fmla="*/ 304 w 338"/>
                <a:gd name="T7" fmla="*/ 32 h 32"/>
                <a:gd name="T8" fmla="*/ 0 w 338"/>
                <a:gd name="T9" fmla="*/ 32 h 32"/>
                <a:gd name="T10" fmla="*/ 0 60000 65536"/>
                <a:gd name="T11" fmla="*/ 0 60000 65536"/>
                <a:gd name="T12" fmla="*/ 0 60000 65536"/>
                <a:gd name="T13" fmla="*/ 0 60000 65536"/>
                <a:gd name="T14" fmla="*/ 0 60000 65536"/>
                <a:gd name="T15" fmla="*/ 0 w 338"/>
                <a:gd name="T16" fmla="*/ 0 h 32"/>
                <a:gd name="T17" fmla="*/ 338 w 338"/>
                <a:gd name="T18" fmla="*/ 32 h 32"/>
              </a:gdLst>
              <a:ahLst/>
              <a:cxnLst>
                <a:cxn ang="T10">
                  <a:pos x="T0" y="T1"/>
                </a:cxn>
                <a:cxn ang="T11">
                  <a:pos x="T2" y="T3"/>
                </a:cxn>
                <a:cxn ang="T12">
                  <a:pos x="T4" y="T5"/>
                </a:cxn>
                <a:cxn ang="T13">
                  <a:pos x="T6" y="T7"/>
                </a:cxn>
                <a:cxn ang="T14">
                  <a:pos x="T8" y="T9"/>
                </a:cxn>
              </a:cxnLst>
              <a:rect l="T15" t="T16" r="T17" b="T18"/>
              <a:pathLst>
                <a:path w="338" h="32">
                  <a:moveTo>
                    <a:pt x="0" y="32"/>
                  </a:moveTo>
                  <a:lnTo>
                    <a:pt x="33" y="0"/>
                  </a:lnTo>
                  <a:lnTo>
                    <a:pt x="338" y="0"/>
                  </a:lnTo>
                  <a:lnTo>
                    <a:pt x="304" y="32"/>
                  </a:lnTo>
                  <a:lnTo>
                    <a:pt x="0" y="3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699" name="Freeform 64">
              <a:extLst>
                <a:ext uri="{FF2B5EF4-FFF2-40B4-BE49-F238E27FC236}">
                  <a16:creationId xmlns:a16="http://schemas.microsoft.com/office/drawing/2014/main" id="{7C58FCFE-7898-4581-9491-BDF6AD7CF19A}"/>
                </a:ext>
              </a:extLst>
            </p:cNvPr>
            <p:cNvSpPr>
              <a:spLocks/>
            </p:cNvSpPr>
            <p:nvPr/>
          </p:nvSpPr>
          <p:spPr bwMode="auto">
            <a:xfrm>
              <a:off x="907" y="950"/>
              <a:ext cx="338" cy="32"/>
            </a:xfrm>
            <a:custGeom>
              <a:avLst/>
              <a:gdLst>
                <a:gd name="T0" fmla="*/ 0 w 338"/>
                <a:gd name="T1" fmla="*/ 32 h 32"/>
                <a:gd name="T2" fmla="*/ 33 w 338"/>
                <a:gd name="T3" fmla="*/ 0 h 32"/>
                <a:gd name="T4" fmla="*/ 338 w 338"/>
                <a:gd name="T5" fmla="*/ 0 h 32"/>
                <a:gd name="T6" fmla="*/ 304 w 338"/>
                <a:gd name="T7" fmla="*/ 32 h 32"/>
                <a:gd name="T8" fmla="*/ 0 w 338"/>
                <a:gd name="T9" fmla="*/ 32 h 32"/>
                <a:gd name="T10" fmla="*/ 0 60000 65536"/>
                <a:gd name="T11" fmla="*/ 0 60000 65536"/>
                <a:gd name="T12" fmla="*/ 0 60000 65536"/>
                <a:gd name="T13" fmla="*/ 0 60000 65536"/>
                <a:gd name="T14" fmla="*/ 0 60000 65536"/>
                <a:gd name="T15" fmla="*/ 0 w 338"/>
                <a:gd name="T16" fmla="*/ 0 h 32"/>
                <a:gd name="T17" fmla="*/ 338 w 338"/>
                <a:gd name="T18" fmla="*/ 32 h 32"/>
              </a:gdLst>
              <a:ahLst/>
              <a:cxnLst>
                <a:cxn ang="T10">
                  <a:pos x="T0" y="T1"/>
                </a:cxn>
                <a:cxn ang="T11">
                  <a:pos x="T2" y="T3"/>
                </a:cxn>
                <a:cxn ang="T12">
                  <a:pos x="T4" y="T5"/>
                </a:cxn>
                <a:cxn ang="T13">
                  <a:pos x="T6" y="T7"/>
                </a:cxn>
                <a:cxn ang="T14">
                  <a:pos x="T8" y="T9"/>
                </a:cxn>
              </a:cxnLst>
              <a:rect l="T15" t="T16" r="T17" b="T18"/>
              <a:pathLst>
                <a:path w="338" h="32">
                  <a:moveTo>
                    <a:pt x="0" y="32"/>
                  </a:moveTo>
                  <a:lnTo>
                    <a:pt x="33" y="0"/>
                  </a:lnTo>
                  <a:lnTo>
                    <a:pt x="338" y="0"/>
                  </a:lnTo>
                  <a:lnTo>
                    <a:pt x="304" y="32"/>
                  </a:lnTo>
                  <a:lnTo>
                    <a:pt x="0" y="32"/>
                  </a:lnTo>
                  <a:close/>
                </a:path>
              </a:pathLst>
            </a:custGeom>
            <a:solidFill>
              <a:srgbClr val="C9C9B6"/>
            </a:solidFill>
            <a:ln w="3175">
              <a:solidFill>
                <a:srgbClr val="494936"/>
              </a:solidFill>
              <a:round/>
              <a:headEnd/>
              <a:tailEnd/>
            </a:ln>
          </p:spPr>
          <p:txBody>
            <a:bodyPr/>
            <a:lstStyle/>
            <a:p>
              <a:endParaRPr lang="zh-CN" altLang="en-US"/>
            </a:p>
          </p:txBody>
        </p:sp>
        <p:sp>
          <p:nvSpPr>
            <p:cNvPr id="150700" name="Rectangle 65">
              <a:extLst>
                <a:ext uri="{FF2B5EF4-FFF2-40B4-BE49-F238E27FC236}">
                  <a16:creationId xmlns:a16="http://schemas.microsoft.com/office/drawing/2014/main" id="{16D5CB71-A386-4168-BC26-E3D2194733A7}"/>
                </a:ext>
              </a:extLst>
            </p:cNvPr>
            <p:cNvSpPr>
              <a:spLocks noChangeArrowheads="1"/>
            </p:cNvSpPr>
            <p:nvPr/>
          </p:nvSpPr>
          <p:spPr bwMode="auto">
            <a:xfrm>
              <a:off x="908" y="983"/>
              <a:ext cx="305" cy="240"/>
            </a:xfrm>
            <a:prstGeom prst="rect">
              <a:avLst/>
            </a:prstGeom>
            <a:solidFill>
              <a:srgbClr val="B7B79D"/>
            </a:solidFill>
            <a:ln w="3175">
              <a:solidFill>
                <a:srgbClr val="494936"/>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0701" name="Rectangle 66">
              <a:extLst>
                <a:ext uri="{FF2B5EF4-FFF2-40B4-BE49-F238E27FC236}">
                  <a16:creationId xmlns:a16="http://schemas.microsoft.com/office/drawing/2014/main" id="{22F4B9C7-ED12-47D5-8DB4-E9162836BD3B}"/>
                </a:ext>
              </a:extLst>
            </p:cNvPr>
            <p:cNvSpPr>
              <a:spLocks noChangeArrowheads="1"/>
            </p:cNvSpPr>
            <p:nvPr/>
          </p:nvSpPr>
          <p:spPr bwMode="auto">
            <a:xfrm>
              <a:off x="934" y="1014"/>
              <a:ext cx="252" cy="185"/>
            </a:xfrm>
            <a:prstGeom prst="rect">
              <a:avLst/>
            </a:prstGeom>
            <a:solidFill>
              <a:srgbClr val="FFFFFF"/>
            </a:solidFill>
            <a:ln w="3175">
              <a:solidFill>
                <a:srgbClr val="494936"/>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0702" name="Freeform 67">
              <a:extLst>
                <a:ext uri="{FF2B5EF4-FFF2-40B4-BE49-F238E27FC236}">
                  <a16:creationId xmlns:a16="http://schemas.microsoft.com/office/drawing/2014/main" id="{B9C2122E-030D-41A2-97A0-BAC9EDCEA7C7}"/>
                </a:ext>
              </a:extLst>
            </p:cNvPr>
            <p:cNvSpPr>
              <a:spLocks/>
            </p:cNvSpPr>
            <p:nvPr/>
          </p:nvSpPr>
          <p:spPr bwMode="auto">
            <a:xfrm>
              <a:off x="1211" y="950"/>
              <a:ext cx="34" cy="272"/>
            </a:xfrm>
            <a:custGeom>
              <a:avLst/>
              <a:gdLst>
                <a:gd name="T0" fmla="*/ 0 w 34"/>
                <a:gd name="T1" fmla="*/ 272 h 272"/>
                <a:gd name="T2" fmla="*/ 34 w 34"/>
                <a:gd name="T3" fmla="*/ 238 h 272"/>
                <a:gd name="T4" fmla="*/ 34 w 34"/>
                <a:gd name="T5" fmla="*/ 0 h 272"/>
                <a:gd name="T6" fmla="*/ 0 w 34"/>
                <a:gd name="T7" fmla="*/ 32 h 272"/>
                <a:gd name="T8" fmla="*/ 0 w 34"/>
                <a:gd name="T9" fmla="*/ 272 h 272"/>
                <a:gd name="T10" fmla="*/ 0 60000 65536"/>
                <a:gd name="T11" fmla="*/ 0 60000 65536"/>
                <a:gd name="T12" fmla="*/ 0 60000 65536"/>
                <a:gd name="T13" fmla="*/ 0 60000 65536"/>
                <a:gd name="T14" fmla="*/ 0 60000 65536"/>
                <a:gd name="T15" fmla="*/ 0 w 34"/>
                <a:gd name="T16" fmla="*/ 0 h 272"/>
                <a:gd name="T17" fmla="*/ 34 w 34"/>
                <a:gd name="T18" fmla="*/ 272 h 272"/>
              </a:gdLst>
              <a:ahLst/>
              <a:cxnLst>
                <a:cxn ang="T10">
                  <a:pos x="T0" y="T1"/>
                </a:cxn>
                <a:cxn ang="T11">
                  <a:pos x="T2" y="T3"/>
                </a:cxn>
                <a:cxn ang="T12">
                  <a:pos x="T4" y="T5"/>
                </a:cxn>
                <a:cxn ang="T13">
                  <a:pos x="T6" y="T7"/>
                </a:cxn>
                <a:cxn ang="T14">
                  <a:pos x="T8" y="T9"/>
                </a:cxn>
              </a:cxnLst>
              <a:rect l="T15" t="T16" r="T17" b="T18"/>
              <a:pathLst>
                <a:path w="34" h="272">
                  <a:moveTo>
                    <a:pt x="0" y="272"/>
                  </a:moveTo>
                  <a:lnTo>
                    <a:pt x="34" y="238"/>
                  </a:lnTo>
                  <a:lnTo>
                    <a:pt x="34" y="0"/>
                  </a:lnTo>
                  <a:lnTo>
                    <a:pt x="0" y="32"/>
                  </a:lnTo>
                  <a:lnTo>
                    <a:pt x="0" y="272"/>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703" name="Freeform 68">
              <a:extLst>
                <a:ext uri="{FF2B5EF4-FFF2-40B4-BE49-F238E27FC236}">
                  <a16:creationId xmlns:a16="http://schemas.microsoft.com/office/drawing/2014/main" id="{D2B67EFE-2961-498A-948F-B0FB031D319F}"/>
                </a:ext>
              </a:extLst>
            </p:cNvPr>
            <p:cNvSpPr>
              <a:spLocks/>
            </p:cNvSpPr>
            <p:nvPr/>
          </p:nvSpPr>
          <p:spPr bwMode="auto">
            <a:xfrm>
              <a:off x="1211" y="950"/>
              <a:ext cx="34" cy="272"/>
            </a:xfrm>
            <a:custGeom>
              <a:avLst/>
              <a:gdLst>
                <a:gd name="T0" fmla="*/ 0 w 34"/>
                <a:gd name="T1" fmla="*/ 272 h 272"/>
                <a:gd name="T2" fmla="*/ 34 w 34"/>
                <a:gd name="T3" fmla="*/ 238 h 272"/>
                <a:gd name="T4" fmla="*/ 34 w 34"/>
                <a:gd name="T5" fmla="*/ 0 h 272"/>
                <a:gd name="T6" fmla="*/ 0 w 34"/>
                <a:gd name="T7" fmla="*/ 32 h 272"/>
                <a:gd name="T8" fmla="*/ 0 w 34"/>
                <a:gd name="T9" fmla="*/ 272 h 272"/>
                <a:gd name="T10" fmla="*/ 0 60000 65536"/>
                <a:gd name="T11" fmla="*/ 0 60000 65536"/>
                <a:gd name="T12" fmla="*/ 0 60000 65536"/>
                <a:gd name="T13" fmla="*/ 0 60000 65536"/>
                <a:gd name="T14" fmla="*/ 0 60000 65536"/>
                <a:gd name="T15" fmla="*/ 0 w 34"/>
                <a:gd name="T16" fmla="*/ 0 h 272"/>
                <a:gd name="T17" fmla="*/ 34 w 34"/>
                <a:gd name="T18" fmla="*/ 272 h 272"/>
              </a:gdLst>
              <a:ahLst/>
              <a:cxnLst>
                <a:cxn ang="T10">
                  <a:pos x="T0" y="T1"/>
                </a:cxn>
                <a:cxn ang="T11">
                  <a:pos x="T2" y="T3"/>
                </a:cxn>
                <a:cxn ang="T12">
                  <a:pos x="T4" y="T5"/>
                </a:cxn>
                <a:cxn ang="T13">
                  <a:pos x="T6" y="T7"/>
                </a:cxn>
                <a:cxn ang="T14">
                  <a:pos x="T8" y="T9"/>
                </a:cxn>
              </a:cxnLst>
              <a:rect l="T15" t="T16" r="T17" b="T18"/>
              <a:pathLst>
                <a:path w="34" h="272">
                  <a:moveTo>
                    <a:pt x="0" y="272"/>
                  </a:moveTo>
                  <a:lnTo>
                    <a:pt x="34" y="238"/>
                  </a:lnTo>
                  <a:lnTo>
                    <a:pt x="34" y="0"/>
                  </a:lnTo>
                  <a:lnTo>
                    <a:pt x="0" y="32"/>
                  </a:lnTo>
                  <a:lnTo>
                    <a:pt x="0" y="272"/>
                  </a:lnTo>
                  <a:close/>
                </a:path>
              </a:pathLst>
            </a:custGeom>
            <a:solidFill>
              <a:srgbClr val="7A7A5A"/>
            </a:solidFill>
            <a:ln w="3175">
              <a:solidFill>
                <a:srgbClr val="494936"/>
              </a:solidFill>
              <a:round/>
              <a:headEnd/>
              <a:tailEnd/>
            </a:ln>
          </p:spPr>
          <p:txBody>
            <a:bodyPr/>
            <a:lstStyle/>
            <a:p>
              <a:endParaRPr lang="zh-CN" altLang="en-US"/>
            </a:p>
          </p:txBody>
        </p:sp>
      </p:grpSp>
      <p:grpSp>
        <p:nvGrpSpPr>
          <p:cNvPr id="150552" name="Group 69">
            <a:extLst>
              <a:ext uri="{FF2B5EF4-FFF2-40B4-BE49-F238E27FC236}">
                <a16:creationId xmlns:a16="http://schemas.microsoft.com/office/drawing/2014/main" id="{7EEE2B07-7913-4C8C-AE99-C8D5C65DCFE7}"/>
              </a:ext>
            </a:extLst>
          </p:cNvPr>
          <p:cNvGrpSpPr>
            <a:grpSpLocks/>
          </p:cNvGrpSpPr>
          <p:nvPr/>
        </p:nvGrpSpPr>
        <p:grpSpPr bwMode="auto">
          <a:xfrm>
            <a:off x="8688388" y="1074739"/>
            <a:ext cx="754062" cy="682625"/>
            <a:chOff x="4395" y="922"/>
            <a:chExt cx="475" cy="430"/>
          </a:xfrm>
        </p:grpSpPr>
        <p:sp>
          <p:nvSpPr>
            <p:cNvPr id="150662" name="Rectangle 70">
              <a:extLst>
                <a:ext uri="{FF2B5EF4-FFF2-40B4-BE49-F238E27FC236}">
                  <a16:creationId xmlns:a16="http://schemas.microsoft.com/office/drawing/2014/main" id="{4066F57A-99DA-4FE4-AD9E-6D577E0D794E}"/>
                </a:ext>
              </a:extLst>
            </p:cNvPr>
            <p:cNvSpPr>
              <a:spLocks noChangeArrowheads="1"/>
            </p:cNvSpPr>
            <p:nvPr/>
          </p:nvSpPr>
          <p:spPr bwMode="auto">
            <a:xfrm>
              <a:off x="4395" y="1211"/>
              <a:ext cx="430" cy="79"/>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0663" name="Rectangle 71">
              <a:extLst>
                <a:ext uri="{FF2B5EF4-FFF2-40B4-BE49-F238E27FC236}">
                  <a16:creationId xmlns:a16="http://schemas.microsoft.com/office/drawing/2014/main" id="{57061FAE-CBDC-42E8-8CDD-C97ABBF7B4BA}"/>
                </a:ext>
              </a:extLst>
            </p:cNvPr>
            <p:cNvSpPr>
              <a:spLocks noChangeArrowheads="1"/>
            </p:cNvSpPr>
            <p:nvPr/>
          </p:nvSpPr>
          <p:spPr bwMode="auto">
            <a:xfrm>
              <a:off x="4396" y="1212"/>
              <a:ext cx="428" cy="77"/>
            </a:xfrm>
            <a:prstGeom prst="rect">
              <a:avLst/>
            </a:prstGeom>
            <a:solidFill>
              <a:srgbClr val="B7B79D"/>
            </a:solidFill>
            <a:ln w="3175">
              <a:solidFill>
                <a:srgbClr val="494936"/>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0664" name="Freeform 72">
              <a:extLst>
                <a:ext uri="{FF2B5EF4-FFF2-40B4-BE49-F238E27FC236}">
                  <a16:creationId xmlns:a16="http://schemas.microsoft.com/office/drawing/2014/main" id="{69E926BA-9E0F-48BD-AEAD-7F739A8340D6}"/>
                </a:ext>
              </a:extLst>
            </p:cNvPr>
            <p:cNvSpPr>
              <a:spLocks/>
            </p:cNvSpPr>
            <p:nvPr/>
          </p:nvSpPr>
          <p:spPr bwMode="auto">
            <a:xfrm>
              <a:off x="4395" y="1167"/>
              <a:ext cx="475" cy="44"/>
            </a:xfrm>
            <a:custGeom>
              <a:avLst/>
              <a:gdLst>
                <a:gd name="T0" fmla="*/ 0 w 475"/>
                <a:gd name="T1" fmla="*/ 44 h 44"/>
                <a:gd name="T2" fmla="*/ 46 w 475"/>
                <a:gd name="T3" fmla="*/ 0 h 44"/>
                <a:gd name="T4" fmla="*/ 475 w 475"/>
                <a:gd name="T5" fmla="*/ 0 h 44"/>
                <a:gd name="T6" fmla="*/ 430 w 475"/>
                <a:gd name="T7" fmla="*/ 44 h 44"/>
                <a:gd name="T8" fmla="*/ 0 w 475"/>
                <a:gd name="T9" fmla="*/ 44 h 44"/>
                <a:gd name="T10" fmla="*/ 0 60000 65536"/>
                <a:gd name="T11" fmla="*/ 0 60000 65536"/>
                <a:gd name="T12" fmla="*/ 0 60000 65536"/>
                <a:gd name="T13" fmla="*/ 0 60000 65536"/>
                <a:gd name="T14" fmla="*/ 0 60000 65536"/>
                <a:gd name="T15" fmla="*/ 0 w 475"/>
                <a:gd name="T16" fmla="*/ 0 h 44"/>
                <a:gd name="T17" fmla="*/ 475 w 475"/>
                <a:gd name="T18" fmla="*/ 44 h 44"/>
              </a:gdLst>
              <a:ahLst/>
              <a:cxnLst>
                <a:cxn ang="T10">
                  <a:pos x="T0" y="T1"/>
                </a:cxn>
                <a:cxn ang="T11">
                  <a:pos x="T2" y="T3"/>
                </a:cxn>
                <a:cxn ang="T12">
                  <a:pos x="T4" y="T5"/>
                </a:cxn>
                <a:cxn ang="T13">
                  <a:pos x="T6" y="T7"/>
                </a:cxn>
                <a:cxn ang="T14">
                  <a:pos x="T8" y="T9"/>
                </a:cxn>
              </a:cxnLst>
              <a:rect l="T15" t="T16" r="T17" b="T18"/>
              <a:pathLst>
                <a:path w="475" h="44">
                  <a:moveTo>
                    <a:pt x="0" y="44"/>
                  </a:moveTo>
                  <a:lnTo>
                    <a:pt x="46" y="0"/>
                  </a:lnTo>
                  <a:lnTo>
                    <a:pt x="475" y="0"/>
                  </a:lnTo>
                  <a:lnTo>
                    <a:pt x="430" y="44"/>
                  </a:lnTo>
                  <a:lnTo>
                    <a:pt x="0" y="4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665" name="Freeform 73">
              <a:extLst>
                <a:ext uri="{FF2B5EF4-FFF2-40B4-BE49-F238E27FC236}">
                  <a16:creationId xmlns:a16="http://schemas.microsoft.com/office/drawing/2014/main" id="{1D2DDADD-C6B8-4CF9-A6BF-0699AB5C8787}"/>
                </a:ext>
              </a:extLst>
            </p:cNvPr>
            <p:cNvSpPr>
              <a:spLocks/>
            </p:cNvSpPr>
            <p:nvPr/>
          </p:nvSpPr>
          <p:spPr bwMode="auto">
            <a:xfrm>
              <a:off x="4395" y="1167"/>
              <a:ext cx="475" cy="44"/>
            </a:xfrm>
            <a:custGeom>
              <a:avLst/>
              <a:gdLst>
                <a:gd name="T0" fmla="*/ 0 w 475"/>
                <a:gd name="T1" fmla="*/ 44 h 44"/>
                <a:gd name="T2" fmla="*/ 46 w 475"/>
                <a:gd name="T3" fmla="*/ 0 h 44"/>
                <a:gd name="T4" fmla="*/ 475 w 475"/>
                <a:gd name="T5" fmla="*/ 0 h 44"/>
                <a:gd name="T6" fmla="*/ 430 w 475"/>
                <a:gd name="T7" fmla="*/ 44 h 44"/>
                <a:gd name="T8" fmla="*/ 0 w 475"/>
                <a:gd name="T9" fmla="*/ 44 h 44"/>
                <a:gd name="T10" fmla="*/ 0 60000 65536"/>
                <a:gd name="T11" fmla="*/ 0 60000 65536"/>
                <a:gd name="T12" fmla="*/ 0 60000 65536"/>
                <a:gd name="T13" fmla="*/ 0 60000 65536"/>
                <a:gd name="T14" fmla="*/ 0 60000 65536"/>
                <a:gd name="T15" fmla="*/ 0 w 475"/>
                <a:gd name="T16" fmla="*/ 0 h 44"/>
                <a:gd name="T17" fmla="*/ 475 w 475"/>
                <a:gd name="T18" fmla="*/ 44 h 44"/>
              </a:gdLst>
              <a:ahLst/>
              <a:cxnLst>
                <a:cxn ang="T10">
                  <a:pos x="T0" y="T1"/>
                </a:cxn>
                <a:cxn ang="T11">
                  <a:pos x="T2" y="T3"/>
                </a:cxn>
                <a:cxn ang="T12">
                  <a:pos x="T4" y="T5"/>
                </a:cxn>
                <a:cxn ang="T13">
                  <a:pos x="T6" y="T7"/>
                </a:cxn>
                <a:cxn ang="T14">
                  <a:pos x="T8" y="T9"/>
                </a:cxn>
              </a:cxnLst>
              <a:rect l="T15" t="T16" r="T17" b="T18"/>
              <a:pathLst>
                <a:path w="475" h="44">
                  <a:moveTo>
                    <a:pt x="0" y="44"/>
                  </a:moveTo>
                  <a:lnTo>
                    <a:pt x="46" y="0"/>
                  </a:lnTo>
                  <a:lnTo>
                    <a:pt x="475" y="0"/>
                  </a:lnTo>
                  <a:lnTo>
                    <a:pt x="430" y="44"/>
                  </a:lnTo>
                  <a:lnTo>
                    <a:pt x="0" y="44"/>
                  </a:lnTo>
                  <a:close/>
                </a:path>
              </a:pathLst>
            </a:custGeom>
            <a:solidFill>
              <a:srgbClr val="C9C9B6"/>
            </a:solidFill>
            <a:ln w="3175">
              <a:solidFill>
                <a:srgbClr val="494936"/>
              </a:solidFill>
              <a:round/>
              <a:headEnd/>
              <a:tailEnd/>
            </a:ln>
          </p:spPr>
          <p:txBody>
            <a:bodyPr/>
            <a:lstStyle/>
            <a:p>
              <a:endParaRPr lang="zh-CN" altLang="en-US"/>
            </a:p>
          </p:txBody>
        </p:sp>
        <p:sp>
          <p:nvSpPr>
            <p:cNvPr id="150666" name="Line 74">
              <a:extLst>
                <a:ext uri="{FF2B5EF4-FFF2-40B4-BE49-F238E27FC236}">
                  <a16:creationId xmlns:a16="http://schemas.microsoft.com/office/drawing/2014/main" id="{385B4C93-7203-473E-AE19-73D6945AEE13}"/>
                </a:ext>
              </a:extLst>
            </p:cNvPr>
            <p:cNvSpPr>
              <a:spLocks noChangeShapeType="1"/>
            </p:cNvSpPr>
            <p:nvPr/>
          </p:nvSpPr>
          <p:spPr bwMode="auto">
            <a:xfrm flipH="1">
              <a:off x="4698" y="1247"/>
              <a:ext cx="103"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67" name="Freeform 75">
              <a:extLst>
                <a:ext uri="{FF2B5EF4-FFF2-40B4-BE49-F238E27FC236}">
                  <a16:creationId xmlns:a16="http://schemas.microsoft.com/office/drawing/2014/main" id="{331EF6D1-2269-49E7-A31D-59D763905E9C}"/>
                </a:ext>
              </a:extLst>
            </p:cNvPr>
            <p:cNvSpPr>
              <a:spLocks/>
            </p:cNvSpPr>
            <p:nvPr/>
          </p:nvSpPr>
          <p:spPr bwMode="auto">
            <a:xfrm>
              <a:off x="4825" y="1167"/>
              <a:ext cx="45" cy="123"/>
            </a:xfrm>
            <a:custGeom>
              <a:avLst/>
              <a:gdLst>
                <a:gd name="T0" fmla="*/ 0 w 45"/>
                <a:gd name="T1" fmla="*/ 123 h 123"/>
                <a:gd name="T2" fmla="*/ 45 w 45"/>
                <a:gd name="T3" fmla="*/ 77 h 123"/>
                <a:gd name="T4" fmla="*/ 45 w 45"/>
                <a:gd name="T5" fmla="*/ 0 h 123"/>
                <a:gd name="T6" fmla="*/ 0 w 45"/>
                <a:gd name="T7" fmla="*/ 44 h 123"/>
                <a:gd name="T8" fmla="*/ 0 w 45"/>
                <a:gd name="T9" fmla="*/ 123 h 123"/>
                <a:gd name="T10" fmla="*/ 0 60000 65536"/>
                <a:gd name="T11" fmla="*/ 0 60000 65536"/>
                <a:gd name="T12" fmla="*/ 0 60000 65536"/>
                <a:gd name="T13" fmla="*/ 0 60000 65536"/>
                <a:gd name="T14" fmla="*/ 0 60000 65536"/>
                <a:gd name="T15" fmla="*/ 0 w 45"/>
                <a:gd name="T16" fmla="*/ 0 h 123"/>
                <a:gd name="T17" fmla="*/ 45 w 45"/>
                <a:gd name="T18" fmla="*/ 123 h 123"/>
              </a:gdLst>
              <a:ahLst/>
              <a:cxnLst>
                <a:cxn ang="T10">
                  <a:pos x="T0" y="T1"/>
                </a:cxn>
                <a:cxn ang="T11">
                  <a:pos x="T2" y="T3"/>
                </a:cxn>
                <a:cxn ang="T12">
                  <a:pos x="T4" y="T5"/>
                </a:cxn>
                <a:cxn ang="T13">
                  <a:pos x="T6" y="T7"/>
                </a:cxn>
                <a:cxn ang="T14">
                  <a:pos x="T8" y="T9"/>
                </a:cxn>
              </a:cxnLst>
              <a:rect l="T15" t="T16" r="T17" b="T18"/>
              <a:pathLst>
                <a:path w="45" h="123">
                  <a:moveTo>
                    <a:pt x="0" y="123"/>
                  </a:moveTo>
                  <a:lnTo>
                    <a:pt x="45" y="77"/>
                  </a:lnTo>
                  <a:lnTo>
                    <a:pt x="45" y="0"/>
                  </a:lnTo>
                  <a:lnTo>
                    <a:pt x="0" y="44"/>
                  </a:lnTo>
                  <a:lnTo>
                    <a:pt x="0" y="123"/>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668" name="Freeform 76">
              <a:extLst>
                <a:ext uri="{FF2B5EF4-FFF2-40B4-BE49-F238E27FC236}">
                  <a16:creationId xmlns:a16="http://schemas.microsoft.com/office/drawing/2014/main" id="{41C16693-00C8-4DDD-8200-4FA96C3D4F25}"/>
                </a:ext>
              </a:extLst>
            </p:cNvPr>
            <p:cNvSpPr>
              <a:spLocks/>
            </p:cNvSpPr>
            <p:nvPr/>
          </p:nvSpPr>
          <p:spPr bwMode="auto">
            <a:xfrm>
              <a:off x="4825" y="1167"/>
              <a:ext cx="45" cy="123"/>
            </a:xfrm>
            <a:custGeom>
              <a:avLst/>
              <a:gdLst>
                <a:gd name="T0" fmla="*/ 0 w 45"/>
                <a:gd name="T1" fmla="*/ 123 h 123"/>
                <a:gd name="T2" fmla="*/ 45 w 45"/>
                <a:gd name="T3" fmla="*/ 77 h 123"/>
                <a:gd name="T4" fmla="*/ 45 w 45"/>
                <a:gd name="T5" fmla="*/ 0 h 123"/>
                <a:gd name="T6" fmla="*/ 0 w 45"/>
                <a:gd name="T7" fmla="*/ 44 h 123"/>
                <a:gd name="T8" fmla="*/ 0 w 45"/>
                <a:gd name="T9" fmla="*/ 123 h 123"/>
                <a:gd name="T10" fmla="*/ 0 60000 65536"/>
                <a:gd name="T11" fmla="*/ 0 60000 65536"/>
                <a:gd name="T12" fmla="*/ 0 60000 65536"/>
                <a:gd name="T13" fmla="*/ 0 60000 65536"/>
                <a:gd name="T14" fmla="*/ 0 60000 65536"/>
                <a:gd name="T15" fmla="*/ 0 w 45"/>
                <a:gd name="T16" fmla="*/ 0 h 123"/>
                <a:gd name="T17" fmla="*/ 45 w 45"/>
                <a:gd name="T18" fmla="*/ 123 h 123"/>
              </a:gdLst>
              <a:ahLst/>
              <a:cxnLst>
                <a:cxn ang="T10">
                  <a:pos x="T0" y="T1"/>
                </a:cxn>
                <a:cxn ang="T11">
                  <a:pos x="T2" y="T3"/>
                </a:cxn>
                <a:cxn ang="T12">
                  <a:pos x="T4" y="T5"/>
                </a:cxn>
                <a:cxn ang="T13">
                  <a:pos x="T6" y="T7"/>
                </a:cxn>
                <a:cxn ang="T14">
                  <a:pos x="T8" y="T9"/>
                </a:cxn>
              </a:cxnLst>
              <a:rect l="T15" t="T16" r="T17" b="T18"/>
              <a:pathLst>
                <a:path w="45" h="123">
                  <a:moveTo>
                    <a:pt x="0" y="123"/>
                  </a:moveTo>
                  <a:lnTo>
                    <a:pt x="45" y="77"/>
                  </a:lnTo>
                  <a:lnTo>
                    <a:pt x="45" y="0"/>
                  </a:lnTo>
                  <a:lnTo>
                    <a:pt x="0" y="44"/>
                  </a:lnTo>
                  <a:lnTo>
                    <a:pt x="0" y="123"/>
                  </a:lnTo>
                  <a:close/>
                </a:path>
              </a:pathLst>
            </a:custGeom>
            <a:solidFill>
              <a:srgbClr val="7A7A5A"/>
            </a:solidFill>
            <a:ln w="3175">
              <a:solidFill>
                <a:srgbClr val="494936"/>
              </a:solidFill>
              <a:round/>
              <a:headEnd/>
              <a:tailEnd/>
            </a:ln>
          </p:spPr>
          <p:txBody>
            <a:bodyPr/>
            <a:lstStyle/>
            <a:p>
              <a:endParaRPr lang="zh-CN" altLang="en-US"/>
            </a:p>
          </p:txBody>
        </p:sp>
        <p:sp>
          <p:nvSpPr>
            <p:cNvPr id="150669" name="Freeform 77">
              <a:extLst>
                <a:ext uri="{FF2B5EF4-FFF2-40B4-BE49-F238E27FC236}">
                  <a16:creationId xmlns:a16="http://schemas.microsoft.com/office/drawing/2014/main" id="{72F3DC16-0CCE-4A97-B2E1-830934E74212}"/>
                </a:ext>
              </a:extLst>
            </p:cNvPr>
            <p:cNvSpPr>
              <a:spLocks/>
            </p:cNvSpPr>
            <p:nvPr/>
          </p:nvSpPr>
          <p:spPr bwMode="auto">
            <a:xfrm>
              <a:off x="4398" y="1280"/>
              <a:ext cx="379" cy="60"/>
            </a:xfrm>
            <a:custGeom>
              <a:avLst/>
              <a:gdLst>
                <a:gd name="T0" fmla="*/ 0 w 379"/>
                <a:gd name="T1" fmla="*/ 60 h 60"/>
                <a:gd name="T2" fmla="*/ 48 w 379"/>
                <a:gd name="T3" fmla="*/ 0 h 60"/>
                <a:gd name="T4" fmla="*/ 379 w 379"/>
                <a:gd name="T5" fmla="*/ 0 h 60"/>
                <a:gd name="T6" fmla="*/ 331 w 379"/>
                <a:gd name="T7" fmla="*/ 60 h 60"/>
                <a:gd name="T8" fmla="*/ 0 w 379"/>
                <a:gd name="T9" fmla="*/ 60 h 60"/>
                <a:gd name="T10" fmla="*/ 0 60000 65536"/>
                <a:gd name="T11" fmla="*/ 0 60000 65536"/>
                <a:gd name="T12" fmla="*/ 0 60000 65536"/>
                <a:gd name="T13" fmla="*/ 0 60000 65536"/>
                <a:gd name="T14" fmla="*/ 0 60000 65536"/>
                <a:gd name="T15" fmla="*/ 0 w 379"/>
                <a:gd name="T16" fmla="*/ 0 h 60"/>
                <a:gd name="T17" fmla="*/ 379 w 379"/>
                <a:gd name="T18" fmla="*/ 60 h 60"/>
              </a:gdLst>
              <a:ahLst/>
              <a:cxnLst>
                <a:cxn ang="T10">
                  <a:pos x="T0" y="T1"/>
                </a:cxn>
                <a:cxn ang="T11">
                  <a:pos x="T2" y="T3"/>
                </a:cxn>
                <a:cxn ang="T12">
                  <a:pos x="T4" y="T5"/>
                </a:cxn>
                <a:cxn ang="T13">
                  <a:pos x="T6" y="T7"/>
                </a:cxn>
                <a:cxn ang="T14">
                  <a:pos x="T8" y="T9"/>
                </a:cxn>
              </a:cxnLst>
              <a:rect l="T15" t="T16" r="T17" b="T18"/>
              <a:pathLst>
                <a:path w="379" h="60">
                  <a:moveTo>
                    <a:pt x="0" y="60"/>
                  </a:moveTo>
                  <a:lnTo>
                    <a:pt x="48" y="0"/>
                  </a:lnTo>
                  <a:lnTo>
                    <a:pt x="379" y="0"/>
                  </a:lnTo>
                  <a:lnTo>
                    <a:pt x="331" y="60"/>
                  </a:lnTo>
                  <a:lnTo>
                    <a:pt x="0" y="60"/>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670" name="Freeform 78">
              <a:extLst>
                <a:ext uri="{FF2B5EF4-FFF2-40B4-BE49-F238E27FC236}">
                  <a16:creationId xmlns:a16="http://schemas.microsoft.com/office/drawing/2014/main" id="{B1C821DA-EC54-4855-A0D6-23BBED88B6ED}"/>
                </a:ext>
              </a:extLst>
            </p:cNvPr>
            <p:cNvSpPr>
              <a:spLocks/>
            </p:cNvSpPr>
            <p:nvPr/>
          </p:nvSpPr>
          <p:spPr bwMode="auto">
            <a:xfrm>
              <a:off x="4398" y="1280"/>
              <a:ext cx="379" cy="60"/>
            </a:xfrm>
            <a:custGeom>
              <a:avLst/>
              <a:gdLst>
                <a:gd name="T0" fmla="*/ 0 w 379"/>
                <a:gd name="T1" fmla="*/ 60 h 60"/>
                <a:gd name="T2" fmla="*/ 48 w 379"/>
                <a:gd name="T3" fmla="*/ 0 h 60"/>
                <a:gd name="T4" fmla="*/ 379 w 379"/>
                <a:gd name="T5" fmla="*/ 0 h 60"/>
                <a:gd name="T6" fmla="*/ 331 w 379"/>
                <a:gd name="T7" fmla="*/ 60 h 60"/>
                <a:gd name="T8" fmla="*/ 0 w 379"/>
                <a:gd name="T9" fmla="*/ 60 h 60"/>
                <a:gd name="T10" fmla="*/ 0 60000 65536"/>
                <a:gd name="T11" fmla="*/ 0 60000 65536"/>
                <a:gd name="T12" fmla="*/ 0 60000 65536"/>
                <a:gd name="T13" fmla="*/ 0 60000 65536"/>
                <a:gd name="T14" fmla="*/ 0 60000 65536"/>
                <a:gd name="T15" fmla="*/ 0 w 379"/>
                <a:gd name="T16" fmla="*/ 0 h 60"/>
                <a:gd name="T17" fmla="*/ 379 w 379"/>
                <a:gd name="T18" fmla="*/ 60 h 60"/>
              </a:gdLst>
              <a:ahLst/>
              <a:cxnLst>
                <a:cxn ang="T10">
                  <a:pos x="T0" y="T1"/>
                </a:cxn>
                <a:cxn ang="T11">
                  <a:pos x="T2" y="T3"/>
                </a:cxn>
                <a:cxn ang="T12">
                  <a:pos x="T4" y="T5"/>
                </a:cxn>
                <a:cxn ang="T13">
                  <a:pos x="T6" y="T7"/>
                </a:cxn>
                <a:cxn ang="T14">
                  <a:pos x="T8" y="T9"/>
                </a:cxn>
              </a:cxnLst>
              <a:rect l="T15" t="T16" r="T17" b="T18"/>
              <a:pathLst>
                <a:path w="379" h="60">
                  <a:moveTo>
                    <a:pt x="0" y="60"/>
                  </a:moveTo>
                  <a:lnTo>
                    <a:pt x="48" y="0"/>
                  </a:lnTo>
                  <a:lnTo>
                    <a:pt x="379" y="0"/>
                  </a:lnTo>
                  <a:lnTo>
                    <a:pt x="331" y="60"/>
                  </a:lnTo>
                  <a:lnTo>
                    <a:pt x="0" y="60"/>
                  </a:lnTo>
                  <a:close/>
                </a:path>
              </a:pathLst>
            </a:custGeom>
            <a:solidFill>
              <a:srgbClr val="C9C9B6"/>
            </a:solidFill>
            <a:ln w="3175">
              <a:solidFill>
                <a:srgbClr val="494936"/>
              </a:solidFill>
              <a:round/>
              <a:headEnd/>
              <a:tailEnd/>
            </a:ln>
          </p:spPr>
          <p:txBody>
            <a:bodyPr/>
            <a:lstStyle/>
            <a:p>
              <a:endParaRPr lang="zh-CN" altLang="en-US"/>
            </a:p>
          </p:txBody>
        </p:sp>
        <p:sp>
          <p:nvSpPr>
            <p:cNvPr id="150671" name="Freeform 79">
              <a:extLst>
                <a:ext uri="{FF2B5EF4-FFF2-40B4-BE49-F238E27FC236}">
                  <a16:creationId xmlns:a16="http://schemas.microsoft.com/office/drawing/2014/main" id="{489ADE56-DCAD-4942-967A-DBF69BDC9931}"/>
                </a:ext>
              </a:extLst>
            </p:cNvPr>
            <p:cNvSpPr>
              <a:spLocks/>
            </p:cNvSpPr>
            <p:nvPr/>
          </p:nvSpPr>
          <p:spPr bwMode="auto">
            <a:xfrm>
              <a:off x="4729" y="1280"/>
              <a:ext cx="48" cy="72"/>
            </a:xfrm>
            <a:custGeom>
              <a:avLst/>
              <a:gdLst>
                <a:gd name="T0" fmla="*/ 0 w 48"/>
                <a:gd name="T1" fmla="*/ 72 h 72"/>
                <a:gd name="T2" fmla="*/ 48 w 48"/>
                <a:gd name="T3" fmla="*/ 22 h 72"/>
                <a:gd name="T4" fmla="*/ 48 w 48"/>
                <a:gd name="T5" fmla="*/ 0 h 72"/>
                <a:gd name="T6" fmla="*/ 0 w 48"/>
                <a:gd name="T7" fmla="*/ 60 h 72"/>
                <a:gd name="T8" fmla="*/ 0 w 48"/>
                <a:gd name="T9" fmla="*/ 72 h 72"/>
                <a:gd name="T10" fmla="*/ 0 60000 65536"/>
                <a:gd name="T11" fmla="*/ 0 60000 65536"/>
                <a:gd name="T12" fmla="*/ 0 60000 65536"/>
                <a:gd name="T13" fmla="*/ 0 60000 65536"/>
                <a:gd name="T14" fmla="*/ 0 60000 65536"/>
                <a:gd name="T15" fmla="*/ 0 w 48"/>
                <a:gd name="T16" fmla="*/ 0 h 72"/>
                <a:gd name="T17" fmla="*/ 48 w 48"/>
                <a:gd name="T18" fmla="*/ 72 h 72"/>
              </a:gdLst>
              <a:ahLst/>
              <a:cxnLst>
                <a:cxn ang="T10">
                  <a:pos x="T0" y="T1"/>
                </a:cxn>
                <a:cxn ang="T11">
                  <a:pos x="T2" y="T3"/>
                </a:cxn>
                <a:cxn ang="T12">
                  <a:pos x="T4" y="T5"/>
                </a:cxn>
                <a:cxn ang="T13">
                  <a:pos x="T6" y="T7"/>
                </a:cxn>
                <a:cxn ang="T14">
                  <a:pos x="T8" y="T9"/>
                </a:cxn>
              </a:cxnLst>
              <a:rect l="T15" t="T16" r="T17" b="T18"/>
              <a:pathLst>
                <a:path w="48" h="72">
                  <a:moveTo>
                    <a:pt x="0" y="72"/>
                  </a:moveTo>
                  <a:lnTo>
                    <a:pt x="48" y="22"/>
                  </a:lnTo>
                  <a:lnTo>
                    <a:pt x="48" y="0"/>
                  </a:lnTo>
                  <a:lnTo>
                    <a:pt x="0" y="60"/>
                  </a:lnTo>
                  <a:lnTo>
                    <a:pt x="0" y="72"/>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672" name="Freeform 80">
              <a:extLst>
                <a:ext uri="{FF2B5EF4-FFF2-40B4-BE49-F238E27FC236}">
                  <a16:creationId xmlns:a16="http://schemas.microsoft.com/office/drawing/2014/main" id="{EEFC35DF-8BAD-4A7F-AAD8-BA9B495EFB5E}"/>
                </a:ext>
              </a:extLst>
            </p:cNvPr>
            <p:cNvSpPr>
              <a:spLocks/>
            </p:cNvSpPr>
            <p:nvPr/>
          </p:nvSpPr>
          <p:spPr bwMode="auto">
            <a:xfrm>
              <a:off x="4729" y="1280"/>
              <a:ext cx="48" cy="72"/>
            </a:xfrm>
            <a:custGeom>
              <a:avLst/>
              <a:gdLst>
                <a:gd name="T0" fmla="*/ 0 w 48"/>
                <a:gd name="T1" fmla="*/ 72 h 72"/>
                <a:gd name="T2" fmla="*/ 48 w 48"/>
                <a:gd name="T3" fmla="*/ 22 h 72"/>
                <a:gd name="T4" fmla="*/ 48 w 48"/>
                <a:gd name="T5" fmla="*/ 0 h 72"/>
                <a:gd name="T6" fmla="*/ 0 w 48"/>
                <a:gd name="T7" fmla="*/ 60 h 72"/>
                <a:gd name="T8" fmla="*/ 0 w 48"/>
                <a:gd name="T9" fmla="*/ 72 h 72"/>
                <a:gd name="T10" fmla="*/ 0 60000 65536"/>
                <a:gd name="T11" fmla="*/ 0 60000 65536"/>
                <a:gd name="T12" fmla="*/ 0 60000 65536"/>
                <a:gd name="T13" fmla="*/ 0 60000 65536"/>
                <a:gd name="T14" fmla="*/ 0 60000 65536"/>
                <a:gd name="T15" fmla="*/ 0 w 48"/>
                <a:gd name="T16" fmla="*/ 0 h 72"/>
                <a:gd name="T17" fmla="*/ 48 w 48"/>
                <a:gd name="T18" fmla="*/ 72 h 72"/>
              </a:gdLst>
              <a:ahLst/>
              <a:cxnLst>
                <a:cxn ang="T10">
                  <a:pos x="T0" y="T1"/>
                </a:cxn>
                <a:cxn ang="T11">
                  <a:pos x="T2" y="T3"/>
                </a:cxn>
                <a:cxn ang="T12">
                  <a:pos x="T4" y="T5"/>
                </a:cxn>
                <a:cxn ang="T13">
                  <a:pos x="T6" y="T7"/>
                </a:cxn>
                <a:cxn ang="T14">
                  <a:pos x="T8" y="T9"/>
                </a:cxn>
              </a:cxnLst>
              <a:rect l="T15" t="T16" r="T17" b="T18"/>
              <a:pathLst>
                <a:path w="48" h="72">
                  <a:moveTo>
                    <a:pt x="0" y="72"/>
                  </a:moveTo>
                  <a:lnTo>
                    <a:pt x="48" y="22"/>
                  </a:lnTo>
                  <a:lnTo>
                    <a:pt x="48" y="0"/>
                  </a:lnTo>
                  <a:lnTo>
                    <a:pt x="0" y="60"/>
                  </a:lnTo>
                  <a:lnTo>
                    <a:pt x="0" y="72"/>
                  </a:lnTo>
                  <a:close/>
                </a:path>
              </a:pathLst>
            </a:custGeom>
            <a:solidFill>
              <a:srgbClr val="7A7A5A"/>
            </a:solidFill>
            <a:ln w="3175">
              <a:solidFill>
                <a:srgbClr val="494936"/>
              </a:solidFill>
              <a:round/>
              <a:headEnd/>
              <a:tailEnd/>
            </a:ln>
          </p:spPr>
          <p:txBody>
            <a:bodyPr/>
            <a:lstStyle/>
            <a:p>
              <a:endParaRPr lang="zh-CN" altLang="en-US"/>
            </a:p>
          </p:txBody>
        </p:sp>
        <p:sp>
          <p:nvSpPr>
            <p:cNvPr id="150673" name="Rectangle 81">
              <a:extLst>
                <a:ext uri="{FF2B5EF4-FFF2-40B4-BE49-F238E27FC236}">
                  <a16:creationId xmlns:a16="http://schemas.microsoft.com/office/drawing/2014/main" id="{F18DA340-9A00-4AE3-ADAD-EDF2BA49427D}"/>
                </a:ext>
              </a:extLst>
            </p:cNvPr>
            <p:cNvSpPr>
              <a:spLocks noChangeArrowheads="1"/>
            </p:cNvSpPr>
            <p:nvPr/>
          </p:nvSpPr>
          <p:spPr bwMode="auto">
            <a:xfrm>
              <a:off x="4398" y="1340"/>
              <a:ext cx="331" cy="1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0674" name="Rectangle 82">
              <a:extLst>
                <a:ext uri="{FF2B5EF4-FFF2-40B4-BE49-F238E27FC236}">
                  <a16:creationId xmlns:a16="http://schemas.microsoft.com/office/drawing/2014/main" id="{1286661C-A75B-4F03-84F6-43DA2A63EAFD}"/>
                </a:ext>
              </a:extLst>
            </p:cNvPr>
            <p:cNvSpPr>
              <a:spLocks noChangeArrowheads="1"/>
            </p:cNvSpPr>
            <p:nvPr/>
          </p:nvSpPr>
          <p:spPr bwMode="auto">
            <a:xfrm>
              <a:off x="4399" y="1341"/>
              <a:ext cx="329" cy="10"/>
            </a:xfrm>
            <a:prstGeom prst="rect">
              <a:avLst/>
            </a:prstGeom>
            <a:solidFill>
              <a:srgbClr val="B7B79D"/>
            </a:solidFill>
            <a:ln w="3175">
              <a:solidFill>
                <a:srgbClr val="494936"/>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0675" name="Freeform 83">
              <a:extLst>
                <a:ext uri="{FF2B5EF4-FFF2-40B4-BE49-F238E27FC236}">
                  <a16:creationId xmlns:a16="http://schemas.microsoft.com/office/drawing/2014/main" id="{7B2C4244-F967-4548-BEC5-42360A6333A5}"/>
                </a:ext>
              </a:extLst>
            </p:cNvPr>
            <p:cNvSpPr>
              <a:spLocks/>
            </p:cNvSpPr>
            <p:nvPr/>
          </p:nvSpPr>
          <p:spPr bwMode="auto">
            <a:xfrm>
              <a:off x="4460" y="1167"/>
              <a:ext cx="341" cy="34"/>
            </a:xfrm>
            <a:custGeom>
              <a:avLst/>
              <a:gdLst>
                <a:gd name="T0" fmla="*/ 0 w 341"/>
                <a:gd name="T1" fmla="*/ 34 h 34"/>
                <a:gd name="T2" fmla="*/ 36 w 341"/>
                <a:gd name="T3" fmla="*/ 0 h 34"/>
                <a:gd name="T4" fmla="*/ 341 w 341"/>
                <a:gd name="T5" fmla="*/ 0 h 34"/>
                <a:gd name="T6" fmla="*/ 307 w 341"/>
                <a:gd name="T7" fmla="*/ 34 h 34"/>
                <a:gd name="T8" fmla="*/ 0 w 341"/>
                <a:gd name="T9" fmla="*/ 34 h 34"/>
                <a:gd name="T10" fmla="*/ 0 60000 65536"/>
                <a:gd name="T11" fmla="*/ 0 60000 65536"/>
                <a:gd name="T12" fmla="*/ 0 60000 65536"/>
                <a:gd name="T13" fmla="*/ 0 60000 65536"/>
                <a:gd name="T14" fmla="*/ 0 60000 65536"/>
                <a:gd name="T15" fmla="*/ 0 w 341"/>
                <a:gd name="T16" fmla="*/ 0 h 34"/>
                <a:gd name="T17" fmla="*/ 341 w 341"/>
                <a:gd name="T18" fmla="*/ 34 h 34"/>
              </a:gdLst>
              <a:ahLst/>
              <a:cxnLst>
                <a:cxn ang="T10">
                  <a:pos x="T0" y="T1"/>
                </a:cxn>
                <a:cxn ang="T11">
                  <a:pos x="T2" y="T3"/>
                </a:cxn>
                <a:cxn ang="T12">
                  <a:pos x="T4" y="T5"/>
                </a:cxn>
                <a:cxn ang="T13">
                  <a:pos x="T6" y="T7"/>
                </a:cxn>
                <a:cxn ang="T14">
                  <a:pos x="T8" y="T9"/>
                </a:cxn>
              </a:cxnLst>
              <a:rect l="T15" t="T16" r="T17" b="T18"/>
              <a:pathLst>
                <a:path w="341" h="34">
                  <a:moveTo>
                    <a:pt x="0" y="34"/>
                  </a:moveTo>
                  <a:lnTo>
                    <a:pt x="36" y="0"/>
                  </a:lnTo>
                  <a:lnTo>
                    <a:pt x="341" y="0"/>
                  </a:lnTo>
                  <a:lnTo>
                    <a:pt x="307"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676" name="Freeform 84">
              <a:extLst>
                <a:ext uri="{FF2B5EF4-FFF2-40B4-BE49-F238E27FC236}">
                  <a16:creationId xmlns:a16="http://schemas.microsoft.com/office/drawing/2014/main" id="{3BE8A556-C907-4FE4-9B8A-286FF071195A}"/>
                </a:ext>
              </a:extLst>
            </p:cNvPr>
            <p:cNvSpPr>
              <a:spLocks/>
            </p:cNvSpPr>
            <p:nvPr/>
          </p:nvSpPr>
          <p:spPr bwMode="auto">
            <a:xfrm>
              <a:off x="4460" y="1167"/>
              <a:ext cx="341" cy="34"/>
            </a:xfrm>
            <a:custGeom>
              <a:avLst/>
              <a:gdLst>
                <a:gd name="T0" fmla="*/ 0 w 341"/>
                <a:gd name="T1" fmla="*/ 34 h 34"/>
                <a:gd name="T2" fmla="*/ 36 w 341"/>
                <a:gd name="T3" fmla="*/ 0 h 34"/>
                <a:gd name="T4" fmla="*/ 341 w 341"/>
                <a:gd name="T5" fmla="*/ 0 h 34"/>
                <a:gd name="T6" fmla="*/ 307 w 341"/>
                <a:gd name="T7" fmla="*/ 34 h 34"/>
                <a:gd name="T8" fmla="*/ 0 w 341"/>
                <a:gd name="T9" fmla="*/ 34 h 34"/>
                <a:gd name="T10" fmla="*/ 0 60000 65536"/>
                <a:gd name="T11" fmla="*/ 0 60000 65536"/>
                <a:gd name="T12" fmla="*/ 0 60000 65536"/>
                <a:gd name="T13" fmla="*/ 0 60000 65536"/>
                <a:gd name="T14" fmla="*/ 0 60000 65536"/>
                <a:gd name="T15" fmla="*/ 0 w 341"/>
                <a:gd name="T16" fmla="*/ 0 h 34"/>
                <a:gd name="T17" fmla="*/ 341 w 341"/>
                <a:gd name="T18" fmla="*/ 34 h 34"/>
              </a:gdLst>
              <a:ahLst/>
              <a:cxnLst>
                <a:cxn ang="T10">
                  <a:pos x="T0" y="T1"/>
                </a:cxn>
                <a:cxn ang="T11">
                  <a:pos x="T2" y="T3"/>
                </a:cxn>
                <a:cxn ang="T12">
                  <a:pos x="T4" y="T5"/>
                </a:cxn>
                <a:cxn ang="T13">
                  <a:pos x="T6" y="T7"/>
                </a:cxn>
                <a:cxn ang="T14">
                  <a:pos x="T8" y="T9"/>
                </a:cxn>
              </a:cxnLst>
              <a:rect l="T15" t="T16" r="T17" b="T18"/>
              <a:pathLst>
                <a:path w="341" h="34">
                  <a:moveTo>
                    <a:pt x="0" y="34"/>
                  </a:moveTo>
                  <a:lnTo>
                    <a:pt x="36" y="0"/>
                  </a:lnTo>
                  <a:lnTo>
                    <a:pt x="341" y="0"/>
                  </a:lnTo>
                  <a:lnTo>
                    <a:pt x="307" y="34"/>
                  </a:lnTo>
                  <a:lnTo>
                    <a:pt x="0" y="34"/>
                  </a:lnTo>
                  <a:close/>
                </a:path>
              </a:pathLst>
            </a:custGeom>
            <a:solidFill>
              <a:srgbClr val="000000"/>
            </a:solidFill>
            <a:ln w="3175">
              <a:solidFill>
                <a:srgbClr val="000000"/>
              </a:solidFill>
              <a:round/>
              <a:headEnd/>
              <a:tailEnd/>
            </a:ln>
          </p:spPr>
          <p:txBody>
            <a:bodyPr/>
            <a:lstStyle/>
            <a:p>
              <a:endParaRPr lang="zh-CN" altLang="en-US"/>
            </a:p>
          </p:txBody>
        </p:sp>
        <p:sp>
          <p:nvSpPr>
            <p:cNvPr id="150677" name="Freeform 85">
              <a:extLst>
                <a:ext uri="{FF2B5EF4-FFF2-40B4-BE49-F238E27FC236}">
                  <a16:creationId xmlns:a16="http://schemas.microsoft.com/office/drawing/2014/main" id="{5D310872-C39C-455E-8060-1BA946552B6C}"/>
                </a:ext>
              </a:extLst>
            </p:cNvPr>
            <p:cNvSpPr>
              <a:spLocks/>
            </p:cNvSpPr>
            <p:nvPr/>
          </p:nvSpPr>
          <p:spPr bwMode="auto">
            <a:xfrm>
              <a:off x="4458" y="922"/>
              <a:ext cx="338" cy="32"/>
            </a:xfrm>
            <a:custGeom>
              <a:avLst/>
              <a:gdLst>
                <a:gd name="T0" fmla="*/ 0 w 338"/>
                <a:gd name="T1" fmla="*/ 32 h 32"/>
                <a:gd name="T2" fmla="*/ 33 w 338"/>
                <a:gd name="T3" fmla="*/ 0 h 32"/>
                <a:gd name="T4" fmla="*/ 338 w 338"/>
                <a:gd name="T5" fmla="*/ 0 h 32"/>
                <a:gd name="T6" fmla="*/ 304 w 338"/>
                <a:gd name="T7" fmla="*/ 32 h 32"/>
                <a:gd name="T8" fmla="*/ 0 w 338"/>
                <a:gd name="T9" fmla="*/ 32 h 32"/>
                <a:gd name="T10" fmla="*/ 0 60000 65536"/>
                <a:gd name="T11" fmla="*/ 0 60000 65536"/>
                <a:gd name="T12" fmla="*/ 0 60000 65536"/>
                <a:gd name="T13" fmla="*/ 0 60000 65536"/>
                <a:gd name="T14" fmla="*/ 0 60000 65536"/>
                <a:gd name="T15" fmla="*/ 0 w 338"/>
                <a:gd name="T16" fmla="*/ 0 h 32"/>
                <a:gd name="T17" fmla="*/ 338 w 338"/>
                <a:gd name="T18" fmla="*/ 32 h 32"/>
              </a:gdLst>
              <a:ahLst/>
              <a:cxnLst>
                <a:cxn ang="T10">
                  <a:pos x="T0" y="T1"/>
                </a:cxn>
                <a:cxn ang="T11">
                  <a:pos x="T2" y="T3"/>
                </a:cxn>
                <a:cxn ang="T12">
                  <a:pos x="T4" y="T5"/>
                </a:cxn>
                <a:cxn ang="T13">
                  <a:pos x="T6" y="T7"/>
                </a:cxn>
                <a:cxn ang="T14">
                  <a:pos x="T8" y="T9"/>
                </a:cxn>
              </a:cxnLst>
              <a:rect l="T15" t="T16" r="T17" b="T18"/>
              <a:pathLst>
                <a:path w="338" h="32">
                  <a:moveTo>
                    <a:pt x="0" y="32"/>
                  </a:moveTo>
                  <a:lnTo>
                    <a:pt x="33" y="0"/>
                  </a:lnTo>
                  <a:lnTo>
                    <a:pt x="338" y="0"/>
                  </a:lnTo>
                  <a:lnTo>
                    <a:pt x="304" y="32"/>
                  </a:lnTo>
                  <a:lnTo>
                    <a:pt x="0" y="3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678" name="Freeform 86">
              <a:extLst>
                <a:ext uri="{FF2B5EF4-FFF2-40B4-BE49-F238E27FC236}">
                  <a16:creationId xmlns:a16="http://schemas.microsoft.com/office/drawing/2014/main" id="{5AB09EC0-4FA1-46D3-8E6A-BBAED750C978}"/>
                </a:ext>
              </a:extLst>
            </p:cNvPr>
            <p:cNvSpPr>
              <a:spLocks/>
            </p:cNvSpPr>
            <p:nvPr/>
          </p:nvSpPr>
          <p:spPr bwMode="auto">
            <a:xfrm>
              <a:off x="4458" y="922"/>
              <a:ext cx="338" cy="32"/>
            </a:xfrm>
            <a:custGeom>
              <a:avLst/>
              <a:gdLst>
                <a:gd name="T0" fmla="*/ 0 w 338"/>
                <a:gd name="T1" fmla="*/ 32 h 32"/>
                <a:gd name="T2" fmla="*/ 33 w 338"/>
                <a:gd name="T3" fmla="*/ 0 h 32"/>
                <a:gd name="T4" fmla="*/ 338 w 338"/>
                <a:gd name="T5" fmla="*/ 0 h 32"/>
                <a:gd name="T6" fmla="*/ 304 w 338"/>
                <a:gd name="T7" fmla="*/ 32 h 32"/>
                <a:gd name="T8" fmla="*/ 0 w 338"/>
                <a:gd name="T9" fmla="*/ 32 h 32"/>
                <a:gd name="T10" fmla="*/ 0 60000 65536"/>
                <a:gd name="T11" fmla="*/ 0 60000 65536"/>
                <a:gd name="T12" fmla="*/ 0 60000 65536"/>
                <a:gd name="T13" fmla="*/ 0 60000 65536"/>
                <a:gd name="T14" fmla="*/ 0 60000 65536"/>
                <a:gd name="T15" fmla="*/ 0 w 338"/>
                <a:gd name="T16" fmla="*/ 0 h 32"/>
                <a:gd name="T17" fmla="*/ 338 w 338"/>
                <a:gd name="T18" fmla="*/ 32 h 32"/>
              </a:gdLst>
              <a:ahLst/>
              <a:cxnLst>
                <a:cxn ang="T10">
                  <a:pos x="T0" y="T1"/>
                </a:cxn>
                <a:cxn ang="T11">
                  <a:pos x="T2" y="T3"/>
                </a:cxn>
                <a:cxn ang="T12">
                  <a:pos x="T4" y="T5"/>
                </a:cxn>
                <a:cxn ang="T13">
                  <a:pos x="T6" y="T7"/>
                </a:cxn>
                <a:cxn ang="T14">
                  <a:pos x="T8" y="T9"/>
                </a:cxn>
              </a:cxnLst>
              <a:rect l="T15" t="T16" r="T17" b="T18"/>
              <a:pathLst>
                <a:path w="338" h="32">
                  <a:moveTo>
                    <a:pt x="0" y="32"/>
                  </a:moveTo>
                  <a:lnTo>
                    <a:pt x="33" y="0"/>
                  </a:lnTo>
                  <a:lnTo>
                    <a:pt x="338" y="0"/>
                  </a:lnTo>
                  <a:lnTo>
                    <a:pt x="304" y="32"/>
                  </a:lnTo>
                  <a:lnTo>
                    <a:pt x="0" y="32"/>
                  </a:lnTo>
                  <a:close/>
                </a:path>
              </a:pathLst>
            </a:custGeom>
            <a:solidFill>
              <a:srgbClr val="C9C9B6"/>
            </a:solidFill>
            <a:ln w="3175">
              <a:solidFill>
                <a:srgbClr val="494936"/>
              </a:solidFill>
              <a:round/>
              <a:headEnd/>
              <a:tailEnd/>
            </a:ln>
          </p:spPr>
          <p:txBody>
            <a:bodyPr/>
            <a:lstStyle/>
            <a:p>
              <a:endParaRPr lang="zh-CN" altLang="en-US"/>
            </a:p>
          </p:txBody>
        </p:sp>
        <p:sp>
          <p:nvSpPr>
            <p:cNvPr id="150679" name="Rectangle 87">
              <a:extLst>
                <a:ext uri="{FF2B5EF4-FFF2-40B4-BE49-F238E27FC236}">
                  <a16:creationId xmlns:a16="http://schemas.microsoft.com/office/drawing/2014/main" id="{58253AAE-EA56-430A-B567-9CC99BD2038D}"/>
                </a:ext>
              </a:extLst>
            </p:cNvPr>
            <p:cNvSpPr>
              <a:spLocks noChangeArrowheads="1"/>
            </p:cNvSpPr>
            <p:nvPr/>
          </p:nvSpPr>
          <p:spPr bwMode="auto">
            <a:xfrm>
              <a:off x="4459" y="955"/>
              <a:ext cx="305" cy="240"/>
            </a:xfrm>
            <a:prstGeom prst="rect">
              <a:avLst/>
            </a:prstGeom>
            <a:solidFill>
              <a:srgbClr val="B7B79D"/>
            </a:solidFill>
            <a:ln w="3175">
              <a:solidFill>
                <a:srgbClr val="494936"/>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0680" name="Rectangle 88">
              <a:extLst>
                <a:ext uri="{FF2B5EF4-FFF2-40B4-BE49-F238E27FC236}">
                  <a16:creationId xmlns:a16="http://schemas.microsoft.com/office/drawing/2014/main" id="{FFCCF81B-DE41-428B-8A0D-D95BE9BFD1D2}"/>
                </a:ext>
              </a:extLst>
            </p:cNvPr>
            <p:cNvSpPr>
              <a:spLocks noChangeArrowheads="1"/>
            </p:cNvSpPr>
            <p:nvPr/>
          </p:nvSpPr>
          <p:spPr bwMode="auto">
            <a:xfrm>
              <a:off x="4485" y="986"/>
              <a:ext cx="252" cy="185"/>
            </a:xfrm>
            <a:prstGeom prst="rect">
              <a:avLst/>
            </a:prstGeom>
            <a:solidFill>
              <a:srgbClr val="FFFFFF"/>
            </a:solidFill>
            <a:ln w="3175">
              <a:solidFill>
                <a:srgbClr val="494936"/>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0681" name="Freeform 89">
              <a:extLst>
                <a:ext uri="{FF2B5EF4-FFF2-40B4-BE49-F238E27FC236}">
                  <a16:creationId xmlns:a16="http://schemas.microsoft.com/office/drawing/2014/main" id="{BFAD39F0-5260-4D30-82B8-C77BBA999402}"/>
                </a:ext>
              </a:extLst>
            </p:cNvPr>
            <p:cNvSpPr>
              <a:spLocks/>
            </p:cNvSpPr>
            <p:nvPr/>
          </p:nvSpPr>
          <p:spPr bwMode="auto">
            <a:xfrm>
              <a:off x="4762" y="922"/>
              <a:ext cx="34" cy="272"/>
            </a:xfrm>
            <a:custGeom>
              <a:avLst/>
              <a:gdLst>
                <a:gd name="T0" fmla="*/ 0 w 34"/>
                <a:gd name="T1" fmla="*/ 272 h 272"/>
                <a:gd name="T2" fmla="*/ 34 w 34"/>
                <a:gd name="T3" fmla="*/ 238 h 272"/>
                <a:gd name="T4" fmla="*/ 34 w 34"/>
                <a:gd name="T5" fmla="*/ 0 h 272"/>
                <a:gd name="T6" fmla="*/ 0 w 34"/>
                <a:gd name="T7" fmla="*/ 32 h 272"/>
                <a:gd name="T8" fmla="*/ 0 w 34"/>
                <a:gd name="T9" fmla="*/ 272 h 272"/>
                <a:gd name="T10" fmla="*/ 0 60000 65536"/>
                <a:gd name="T11" fmla="*/ 0 60000 65536"/>
                <a:gd name="T12" fmla="*/ 0 60000 65536"/>
                <a:gd name="T13" fmla="*/ 0 60000 65536"/>
                <a:gd name="T14" fmla="*/ 0 60000 65536"/>
                <a:gd name="T15" fmla="*/ 0 w 34"/>
                <a:gd name="T16" fmla="*/ 0 h 272"/>
                <a:gd name="T17" fmla="*/ 34 w 34"/>
                <a:gd name="T18" fmla="*/ 272 h 272"/>
              </a:gdLst>
              <a:ahLst/>
              <a:cxnLst>
                <a:cxn ang="T10">
                  <a:pos x="T0" y="T1"/>
                </a:cxn>
                <a:cxn ang="T11">
                  <a:pos x="T2" y="T3"/>
                </a:cxn>
                <a:cxn ang="T12">
                  <a:pos x="T4" y="T5"/>
                </a:cxn>
                <a:cxn ang="T13">
                  <a:pos x="T6" y="T7"/>
                </a:cxn>
                <a:cxn ang="T14">
                  <a:pos x="T8" y="T9"/>
                </a:cxn>
              </a:cxnLst>
              <a:rect l="T15" t="T16" r="T17" b="T18"/>
              <a:pathLst>
                <a:path w="34" h="272">
                  <a:moveTo>
                    <a:pt x="0" y="272"/>
                  </a:moveTo>
                  <a:lnTo>
                    <a:pt x="34" y="238"/>
                  </a:lnTo>
                  <a:lnTo>
                    <a:pt x="34" y="0"/>
                  </a:lnTo>
                  <a:lnTo>
                    <a:pt x="0" y="32"/>
                  </a:lnTo>
                  <a:lnTo>
                    <a:pt x="0" y="272"/>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682" name="Freeform 90">
              <a:extLst>
                <a:ext uri="{FF2B5EF4-FFF2-40B4-BE49-F238E27FC236}">
                  <a16:creationId xmlns:a16="http://schemas.microsoft.com/office/drawing/2014/main" id="{735ACEEA-6CD2-4B75-B3F8-F19F547477EC}"/>
                </a:ext>
              </a:extLst>
            </p:cNvPr>
            <p:cNvSpPr>
              <a:spLocks/>
            </p:cNvSpPr>
            <p:nvPr/>
          </p:nvSpPr>
          <p:spPr bwMode="auto">
            <a:xfrm>
              <a:off x="4762" y="922"/>
              <a:ext cx="34" cy="272"/>
            </a:xfrm>
            <a:custGeom>
              <a:avLst/>
              <a:gdLst>
                <a:gd name="T0" fmla="*/ 0 w 34"/>
                <a:gd name="T1" fmla="*/ 272 h 272"/>
                <a:gd name="T2" fmla="*/ 34 w 34"/>
                <a:gd name="T3" fmla="*/ 238 h 272"/>
                <a:gd name="T4" fmla="*/ 34 w 34"/>
                <a:gd name="T5" fmla="*/ 0 h 272"/>
                <a:gd name="T6" fmla="*/ 0 w 34"/>
                <a:gd name="T7" fmla="*/ 32 h 272"/>
                <a:gd name="T8" fmla="*/ 0 w 34"/>
                <a:gd name="T9" fmla="*/ 272 h 272"/>
                <a:gd name="T10" fmla="*/ 0 60000 65536"/>
                <a:gd name="T11" fmla="*/ 0 60000 65536"/>
                <a:gd name="T12" fmla="*/ 0 60000 65536"/>
                <a:gd name="T13" fmla="*/ 0 60000 65536"/>
                <a:gd name="T14" fmla="*/ 0 60000 65536"/>
                <a:gd name="T15" fmla="*/ 0 w 34"/>
                <a:gd name="T16" fmla="*/ 0 h 272"/>
                <a:gd name="T17" fmla="*/ 34 w 34"/>
                <a:gd name="T18" fmla="*/ 272 h 272"/>
              </a:gdLst>
              <a:ahLst/>
              <a:cxnLst>
                <a:cxn ang="T10">
                  <a:pos x="T0" y="T1"/>
                </a:cxn>
                <a:cxn ang="T11">
                  <a:pos x="T2" y="T3"/>
                </a:cxn>
                <a:cxn ang="T12">
                  <a:pos x="T4" y="T5"/>
                </a:cxn>
                <a:cxn ang="T13">
                  <a:pos x="T6" y="T7"/>
                </a:cxn>
                <a:cxn ang="T14">
                  <a:pos x="T8" y="T9"/>
                </a:cxn>
              </a:cxnLst>
              <a:rect l="T15" t="T16" r="T17" b="T18"/>
              <a:pathLst>
                <a:path w="34" h="272">
                  <a:moveTo>
                    <a:pt x="0" y="272"/>
                  </a:moveTo>
                  <a:lnTo>
                    <a:pt x="34" y="238"/>
                  </a:lnTo>
                  <a:lnTo>
                    <a:pt x="34" y="0"/>
                  </a:lnTo>
                  <a:lnTo>
                    <a:pt x="0" y="32"/>
                  </a:lnTo>
                  <a:lnTo>
                    <a:pt x="0" y="272"/>
                  </a:lnTo>
                  <a:close/>
                </a:path>
              </a:pathLst>
            </a:custGeom>
            <a:solidFill>
              <a:srgbClr val="7A7A5A"/>
            </a:solidFill>
            <a:ln w="3175">
              <a:solidFill>
                <a:srgbClr val="494936"/>
              </a:solidFill>
              <a:round/>
              <a:headEnd/>
              <a:tailEnd/>
            </a:ln>
          </p:spPr>
          <p:txBody>
            <a:bodyPr/>
            <a:lstStyle/>
            <a:p>
              <a:endParaRPr lang="zh-CN" altLang="en-US"/>
            </a:p>
          </p:txBody>
        </p:sp>
      </p:grpSp>
      <p:grpSp>
        <p:nvGrpSpPr>
          <p:cNvPr id="150553" name="Group 91">
            <a:extLst>
              <a:ext uri="{FF2B5EF4-FFF2-40B4-BE49-F238E27FC236}">
                <a16:creationId xmlns:a16="http://schemas.microsoft.com/office/drawing/2014/main" id="{4DC418FA-E88E-4A46-91C3-5CC23D75B8BB}"/>
              </a:ext>
            </a:extLst>
          </p:cNvPr>
          <p:cNvGrpSpPr>
            <a:grpSpLocks/>
          </p:cNvGrpSpPr>
          <p:nvPr/>
        </p:nvGrpSpPr>
        <p:grpSpPr bwMode="auto">
          <a:xfrm>
            <a:off x="4333875" y="1985963"/>
            <a:ext cx="693738" cy="374650"/>
            <a:chOff x="1770" y="1251"/>
            <a:chExt cx="437" cy="236"/>
          </a:xfrm>
        </p:grpSpPr>
        <p:sp>
          <p:nvSpPr>
            <p:cNvPr id="150637" name="Oval 92">
              <a:extLst>
                <a:ext uri="{FF2B5EF4-FFF2-40B4-BE49-F238E27FC236}">
                  <a16:creationId xmlns:a16="http://schemas.microsoft.com/office/drawing/2014/main" id="{78E7C1DD-1818-4654-8AE4-41C84161E0D4}"/>
                </a:ext>
              </a:extLst>
            </p:cNvPr>
            <p:cNvSpPr>
              <a:spLocks noChangeArrowheads="1"/>
            </p:cNvSpPr>
            <p:nvPr/>
          </p:nvSpPr>
          <p:spPr bwMode="auto">
            <a:xfrm>
              <a:off x="1771" y="1349"/>
              <a:ext cx="436" cy="138"/>
            </a:xfrm>
            <a:prstGeom prst="ellipse">
              <a:avLst/>
            </a:prstGeom>
            <a:solidFill>
              <a:srgbClr val="0078AA"/>
            </a:solidFill>
            <a:ln w="4763">
              <a:solidFill>
                <a:srgbClr val="AAE6FF"/>
              </a:solidFill>
              <a:round/>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0638" name="Rectangle 93">
              <a:extLst>
                <a:ext uri="{FF2B5EF4-FFF2-40B4-BE49-F238E27FC236}">
                  <a16:creationId xmlns:a16="http://schemas.microsoft.com/office/drawing/2014/main" id="{191C5769-77EF-416F-B478-37614A466069}"/>
                </a:ext>
              </a:extLst>
            </p:cNvPr>
            <p:cNvSpPr>
              <a:spLocks noChangeArrowheads="1"/>
            </p:cNvSpPr>
            <p:nvPr/>
          </p:nvSpPr>
          <p:spPr bwMode="auto">
            <a:xfrm>
              <a:off x="1770" y="1321"/>
              <a:ext cx="435" cy="9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0639" name="Rectangle 94">
              <a:extLst>
                <a:ext uri="{FF2B5EF4-FFF2-40B4-BE49-F238E27FC236}">
                  <a16:creationId xmlns:a16="http://schemas.microsoft.com/office/drawing/2014/main" id="{1CDFD496-F0BE-4BC9-B6B3-76E9D1B6CAE1}"/>
                </a:ext>
              </a:extLst>
            </p:cNvPr>
            <p:cNvSpPr>
              <a:spLocks noChangeArrowheads="1"/>
            </p:cNvSpPr>
            <p:nvPr/>
          </p:nvSpPr>
          <p:spPr bwMode="auto">
            <a:xfrm>
              <a:off x="1770" y="1321"/>
              <a:ext cx="435" cy="9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0640" name="Oval 95">
              <a:extLst>
                <a:ext uri="{FF2B5EF4-FFF2-40B4-BE49-F238E27FC236}">
                  <a16:creationId xmlns:a16="http://schemas.microsoft.com/office/drawing/2014/main" id="{D0F64FF4-C082-4153-8253-DA35E15FB631}"/>
                </a:ext>
              </a:extLst>
            </p:cNvPr>
            <p:cNvSpPr>
              <a:spLocks noChangeArrowheads="1"/>
            </p:cNvSpPr>
            <p:nvPr/>
          </p:nvSpPr>
          <p:spPr bwMode="auto">
            <a:xfrm>
              <a:off x="1771" y="1251"/>
              <a:ext cx="436" cy="138"/>
            </a:xfrm>
            <a:prstGeom prst="ellipse">
              <a:avLst/>
            </a:prstGeom>
            <a:solidFill>
              <a:srgbClr val="00B4FF"/>
            </a:solidFill>
            <a:ln w="4763">
              <a:solidFill>
                <a:srgbClr val="AAE6FF"/>
              </a:solidFill>
              <a:round/>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50641" name="Group 96">
              <a:extLst>
                <a:ext uri="{FF2B5EF4-FFF2-40B4-BE49-F238E27FC236}">
                  <a16:creationId xmlns:a16="http://schemas.microsoft.com/office/drawing/2014/main" id="{4FCCE0D8-9A08-4852-8AB4-2E8BECBB21F3}"/>
                </a:ext>
              </a:extLst>
            </p:cNvPr>
            <p:cNvGrpSpPr>
              <a:grpSpLocks/>
            </p:cNvGrpSpPr>
            <p:nvPr/>
          </p:nvGrpSpPr>
          <p:grpSpPr bwMode="auto">
            <a:xfrm>
              <a:off x="1836" y="1267"/>
              <a:ext cx="303" cy="106"/>
              <a:chOff x="1836" y="1267"/>
              <a:chExt cx="303" cy="106"/>
            </a:xfrm>
          </p:grpSpPr>
          <p:grpSp>
            <p:nvGrpSpPr>
              <p:cNvPr id="150644" name="Group 97">
                <a:extLst>
                  <a:ext uri="{FF2B5EF4-FFF2-40B4-BE49-F238E27FC236}">
                    <a16:creationId xmlns:a16="http://schemas.microsoft.com/office/drawing/2014/main" id="{081F406E-52E5-4642-A60A-15390B67FA4A}"/>
                  </a:ext>
                </a:extLst>
              </p:cNvPr>
              <p:cNvGrpSpPr>
                <a:grpSpLocks/>
              </p:cNvGrpSpPr>
              <p:nvPr/>
            </p:nvGrpSpPr>
            <p:grpSpPr bwMode="auto">
              <a:xfrm>
                <a:off x="1836" y="1267"/>
                <a:ext cx="300" cy="103"/>
                <a:chOff x="1836" y="1267"/>
                <a:chExt cx="300" cy="103"/>
              </a:xfrm>
            </p:grpSpPr>
            <p:sp>
              <p:nvSpPr>
                <p:cNvPr id="150654" name="Freeform 98">
                  <a:extLst>
                    <a:ext uri="{FF2B5EF4-FFF2-40B4-BE49-F238E27FC236}">
                      <a16:creationId xmlns:a16="http://schemas.microsoft.com/office/drawing/2014/main" id="{51AB9C95-E3F5-40B4-8804-19CAA536BE60}"/>
                    </a:ext>
                  </a:extLst>
                </p:cNvPr>
                <p:cNvSpPr>
                  <a:spLocks/>
                </p:cNvSpPr>
                <p:nvPr/>
              </p:nvSpPr>
              <p:spPr bwMode="auto">
                <a:xfrm>
                  <a:off x="1993" y="1270"/>
                  <a:ext cx="143" cy="44"/>
                </a:xfrm>
                <a:custGeom>
                  <a:avLst/>
                  <a:gdLst>
                    <a:gd name="T0" fmla="*/ 0 w 143"/>
                    <a:gd name="T1" fmla="*/ 34 h 44"/>
                    <a:gd name="T2" fmla="*/ 32 w 143"/>
                    <a:gd name="T3" fmla="*/ 44 h 44"/>
                    <a:gd name="T4" fmla="*/ 109 w 143"/>
                    <a:gd name="T5" fmla="*/ 14 h 44"/>
                    <a:gd name="T6" fmla="*/ 143 w 143"/>
                    <a:gd name="T7" fmla="*/ 24 h 44"/>
                    <a:gd name="T8" fmla="*/ 125 w 143"/>
                    <a:gd name="T9" fmla="*/ 0 h 44"/>
                    <a:gd name="T10" fmla="*/ 34 w 143"/>
                    <a:gd name="T11" fmla="*/ 0 h 44"/>
                    <a:gd name="T12" fmla="*/ 72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2" y="44"/>
                      </a:lnTo>
                      <a:lnTo>
                        <a:pt x="109" y="14"/>
                      </a:lnTo>
                      <a:lnTo>
                        <a:pt x="143" y="24"/>
                      </a:lnTo>
                      <a:lnTo>
                        <a:pt x="125" y="0"/>
                      </a:lnTo>
                      <a:lnTo>
                        <a:pt x="34" y="0"/>
                      </a:lnTo>
                      <a:lnTo>
                        <a:pt x="72" y="7"/>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655" name="Freeform 99">
                  <a:extLst>
                    <a:ext uri="{FF2B5EF4-FFF2-40B4-BE49-F238E27FC236}">
                      <a16:creationId xmlns:a16="http://schemas.microsoft.com/office/drawing/2014/main" id="{CC17E8E0-23CD-41A5-B531-38873FE59B12}"/>
                    </a:ext>
                  </a:extLst>
                </p:cNvPr>
                <p:cNvSpPr>
                  <a:spLocks/>
                </p:cNvSpPr>
                <p:nvPr/>
              </p:nvSpPr>
              <p:spPr bwMode="auto">
                <a:xfrm>
                  <a:off x="1993" y="1270"/>
                  <a:ext cx="143" cy="44"/>
                </a:xfrm>
                <a:custGeom>
                  <a:avLst/>
                  <a:gdLst>
                    <a:gd name="T0" fmla="*/ 0 w 143"/>
                    <a:gd name="T1" fmla="*/ 34 h 44"/>
                    <a:gd name="T2" fmla="*/ 32 w 143"/>
                    <a:gd name="T3" fmla="*/ 44 h 44"/>
                    <a:gd name="T4" fmla="*/ 109 w 143"/>
                    <a:gd name="T5" fmla="*/ 14 h 44"/>
                    <a:gd name="T6" fmla="*/ 143 w 143"/>
                    <a:gd name="T7" fmla="*/ 24 h 44"/>
                    <a:gd name="T8" fmla="*/ 125 w 143"/>
                    <a:gd name="T9" fmla="*/ 0 h 44"/>
                    <a:gd name="T10" fmla="*/ 34 w 143"/>
                    <a:gd name="T11" fmla="*/ 0 h 44"/>
                    <a:gd name="T12" fmla="*/ 72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2" y="44"/>
                      </a:lnTo>
                      <a:lnTo>
                        <a:pt x="109" y="14"/>
                      </a:lnTo>
                      <a:lnTo>
                        <a:pt x="143" y="24"/>
                      </a:lnTo>
                      <a:lnTo>
                        <a:pt x="125" y="0"/>
                      </a:lnTo>
                      <a:lnTo>
                        <a:pt x="34" y="0"/>
                      </a:lnTo>
                      <a:lnTo>
                        <a:pt x="72" y="7"/>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656" name="Freeform 100">
                  <a:extLst>
                    <a:ext uri="{FF2B5EF4-FFF2-40B4-BE49-F238E27FC236}">
                      <a16:creationId xmlns:a16="http://schemas.microsoft.com/office/drawing/2014/main" id="{7BC76834-D4B4-4F54-B901-7A204A9B0583}"/>
                    </a:ext>
                  </a:extLst>
                </p:cNvPr>
                <p:cNvSpPr>
                  <a:spLocks/>
                </p:cNvSpPr>
                <p:nvPr/>
              </p:nvSpPr>
              <p:spPr bwMode="auto">
                <a:xfrm>
                  <a:off x="1836" y="1321"/>
                  <a:ext cx="144" cy="47"/>
                </a:xfrm>
                <a:custGeom>
                  <a:avLst/>
                  <a:gdLst>
                    <a:gd name="T0" fmla="*/ 144 w 144"/>
                    <a:gd name="T1" fmla="*/ 10 h 47"/>
                    <a:gd name="T2" fmla="*/ 112 w 144"/>
                    <a:gd name="T3" fmla="*/ 0 h 47"/>
                    <a:gd name="T4" fmla="*/ 38 w 144"/>
                    <a:gd name="T5" fmla="*/ 30 h 47"/>
                    <a:gd name="T6" fmla="*/ 0 w 144"/>
                    <a:gd name="T7" fmla="*/ 20 h 47"/>
                    <a:gd name="T8" fmla="*/ 19 w 144"/>
                    <a:gd name="T9" fmla="*/ 47 h 47"/>
                    <a:gd name="T10" fmla="*/ 112 w 144"/>
                    <a:gd name="T11" fmla="*/ 47 h 47"/>
                    <a:gd name="T12" fmla="*/ 72 w 144"/>
                    <a:gd name="T13" fmla="*/ 37 h 47"/>
                    <a:gd name="T14" fmla="*/ 144 w 144"/>
                    <a:gd name="T15" fmla="*/ 10 h 47"/>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7"/>
                    <a:gd name="T26" fmla="*/ 144 w 144"/>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7">
                      <a:moveTo>
                        <a:pt x="144" y="10"/>
                      </a:moveTo>
                      <a:lnTo>
                        <a:pt x="112" y="0"/>
                      </a:lnTo>
                      <a:lnTo>
                        <a:pt x="38" y="30"/>
                      </a:lnTo>
                      <a:lnTo>
                        <a:pt x="0" y="20"/>
                      </a:lnTo>
                      <a:lnTo>
                        <a:pt x="19" y="47"/>
                      </a:lnTo>
                      <a:lnTo>
                        <a:pt x="112" y="47"/>
                      </a:lnTo>
                      <a:lnTo>
                        <a:pt x="72" y="37"/>
                      </a:lnTo>
                      <a:lnTo>
                        <a:pt x="144"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657" name="Freeform 101">
                  <a:extLst>
                    <a:ext uri="{FF2B5EF4-FFF2-40B4-BE49-F238E27FC236}">
                      <a16:creationId xmlns:a16="http://schemas.microsoft.com/office/drawing/2014/main" id="{C9E4B9EE-5675-4984-8454-D253AFBEA196}"/>
                    </a:ext>
                  </a:extLst>
                </p:cNvPr>
                <p:cNvSpPr>
                  <a:spLocks/>
                </p:cNvSpPr>
                <p:nvPr/>
              </p:nvSpPr>
              <p:spPr bwMode="auto">
                <a:xfrm>
                  <a:off x="1836" y="1321"/>
                  <a:ext cx="144" cy="47"/>
                </a:xfrm>
                <a:custGeom>
                  <a:avLst/>
                  <a:gdLst>
                    <a:gd name="T0" fmla="*/ 144 w 144"/>
                    <a:gd name="T1" fmla="*/ 10 h 47"/>
                    <a:gd name="T2" fmla="*/ 112 w 144"/>
                    <a:gd name="T3" fmla="*/ 0 h 47"/>
                    <a:gd name="T4" fmla="*/ 38 w 144"/>
                    <a:gd name="T5" fmla="*/ 30 h 47"/>
                    <a:gd name="T6" fmla="*/ 0 w 144"/>
                    <a:gd name="T7" fmla="*/ 20 h 47"/>
                    <a:gd name="T8" fmla="*/ 19 w 144"/>
                    <a:gd name="T9" fmla="*/ 47 h 47"/>
                    <a:gd name="T10" fmla="*/ 112 w 144"/>
                    <a:gd name="T11" fmla="*/ 47 h 47"/>
                    <a:gd name="T12" fmla="*/ 72 w 144"/>
                    <a:gd name="T13" fmla="*/ 37 h 47"/>
                    <a:gd name="T14" fmla="*/ 144 w 144"/>
                    <a:gd name="T15" fmla="*/ 10 h 47"/>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7"/>
                    <a:gd name="T26" fmla="*/ 144 w 144"/>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7">
                      <a:moveTo>
                        <a:pt x="144" y="10"/>
                      </a:moveTo>
                      <a:lnTo>
                        <a:pt x="112" y="0"/>
                      </a:lnTo>
                      <a:lnTo>
                        <a:pt x="38" y="30"/>
                      </a:lnTo>
                      <a:lnTo>
                        <a:pt x="0" y="20"/>
                      </a:lnTo>
                      <a:lnTo>
                        <a:pt x="19" y="47"/>
                      </a:lnTo>
                      <a:lnTo>
                        <a:pt x="112" y="47"/>
                      </a:lnTo>
                      <a:lnTo>
                        <a:pt x="72" y="37"/>
                      </a:lnTo>
                      <a:lnTo>
                        <a:pt x="144"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658" name="Freeform 102">
                  <a:extLst>
                    <a:ext uri="{FF2B5EF4-FFF2-40B4-BE49-F238E27FC236}">
                      <a16:creationId xmlns:a16="http://schemas.microsoft.com/office/drawing/2014/main" id="{126691A0-F72F-4D8B-B7D3-96E6254201B1}"/>
                    </a:ext>
                  </a:extLst>
                </p:cNvPr>
                <p:cNvSpPr>
                  <a:spLocks/>
                </p:cNvSpPr>
                <p:nvPr/>
              </p:nvSpPr>
              <p:spPr bwMode="auto">
                <a:xfrm>
                  <a:off x="1844" y="1267"/>
                  <a:ext cx="144" cy="44"/>
                </a:xfrm>
                <a:custGeom>
                  <a:avLst/>
                  <a:gdLst>
                    <a:gd name="T0" fmla="*/ 0 w 144"/>
                    <a:gd name="T1" fmla="*/ 10 h 44"/>
                    <a:gd name="T2" fmla="*/ 32 w 144"/>
                    <a:gd name="T3" fmla="*/ 0 h 44"/>
                    <a:gd name="T4" fmla="*/ 109 w 144"/>
                    <a:gd name="T5" fmla="*/ 27 h 44"/>
                    <a:gd name="T6" fmla="*/ 144 w 144"/>
                    <a:gd name="T7" fmla="*/ 20 h 44"/>
                    <a:gd name="T8" fmla="*/ 125 w 144"/>
                    <a:gd name="T9" fmla="*/ 44 h 44"/>
                    <a:gd name="T10" fmla="*/ 35 w 144"/>
                    <a:gd name="T11" fmla="*/ 44 h 44"/>
                    <a:gd name="T12" fmla="*/ 72 w 144"/>
                    <a:gd name="T13" fmla="*/ 37 h 44"/>
                    <a:gd name="T14" fmla="*/ 0 w 144"/>
                    <a:gd name="T15" fmla="*/ 10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0" y="10"/>
                      </a:moveTo>
                      <a:lnTo>
                        <a:pt x="32" y="0"/>
                      </a:lnTo>
                      <a:lnTo>
                        <a:pt x="109" y="27"/>
                      </a:lnTo>
                      <a:lnTo>
                        <a:pt x="144" y="20"/>
                      </a:lnTo>
                      <a:lnTo>
                        <a:pt x="125" y="44"/>
                      </a:lnTo>
                      <a:lnTo>
                        <a:pt x="35" y="44"/>
                      </a:lnTo>
                      <a:lnTo>
                        <a:pt x="72" y="37"/>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659" name="Freeform 103">
                  <a:extLst>
                    <a:ext uri="{FF2B5EF4-FFF2-40B4-BE49-F238E27FC236}">
                      <a16:creationId xmlns:a16="http://schemas.microsoft.com/office/drawing/2014/main" id="{3927FB20-728A-49E5-9C0A-3F67041C9AAE}"/>
                    </a:ext>
                  </a:extLst>
                </p:cNvPr>
                <p:cNvSpPr>
                  <a:spLocks/>
                </p:cNvSpPr>
                <p:nvPr/>
              </p:nvSpPr>
              <p:spPr bwMode="auto">
                <a:xfrm>
                  <a:off x="1844" y="1267"/>
                  <a:ext cx="144" cy="44"/>
                </a:xfrm>
                <a:custGeom>
                  <a:avLst/>
                  <a:gdLst>
                    <a:gd name="T0" fmla="*/ 0 w 144"/>
                    <a:gd name="T1" fmla="*/ 10 h 44"/>
                    <a:gd name="T2" fmla="*/ 32 w 144"/>
                    <a:gd name="T3" fmla="*/ 0 h 44"/>
                    <a:gd name="T4" fmla="*/ 109 w 144"/>
                    <a:gd name="T5" fmla="*/ 27 h 44"/>
                    <a:gd name="T6" fmla="*/ 144 w 144"/>
                    <a:gd name="T7" fmla="*/ 20 h 44"/>
                    <a:gd name="T8" fmla="*/ 125 w 144"/>
                    <a:gd name="T9" fmla="*/ 44 h 44"/>
                    <a:gd name="T10" fmla="*/ 35 w 144"/>
                    <a:gd name="T11" fmla="*/ 44 h 44"/>
                    <a:gd name="T12" fmla="*/ 72 w 144"/>
                    <a:gd name="T13" fmla="*/ 37 h 44"/>
                    <a:gd name="T14" fmla="*/ 0 w 144"/>
                    <a:gd name="T15" fmla="*/ 10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0" y="10"/>
                      </a:moveTo>
                      <a:lnTo>
                        <a:pt x="32" y="0"/>
                      </a:lnTo>
                      <a:lnTo>
                        <a:pt x="109" y="27"/>
                      </a:lnTo>
                      <a:lnTo>
                        <a:pt x="144" y="20"/>
                      </a:lnTo>
                      <a:lnTo>
                        <a:pt x="125" y="44"/>
                      </a:lnTo>
                      <a:lnTo>
                        <a:pt x="35" y="44"/>
                      </a:lnTo>
                      <a:lnTo>
                        <a:pt x="72" y="37"/>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660" name="Freeform 104">
                  <a:extLst>
                    <a:ext uri="{FF2B5EF4-FFF2-40B4-BE49-F238E27FC236}">
                      <a16:creationId xmlns:a16="http://schemas.microsoft.com/office/drawing/2014/main" id="{2002A6C7-940C-4E84-B2AC-A8F4E016158B}"/>
                    </a:ext>
                  </a:extLst>
                </p:cNvPr>
                <p:cNvSpPr>
                  <a:spLocks/>
                </p:cNvSpPr>
                <p:nvPr/>
              </p:nvSpPr>
              <p:spPr bwMode="auto">
                <a:xfrm>
                  <a:off x="1988" y="1326"/>
                  <a:ext cx="143" cy="44"/>
                </a:xfrm>
                <a:custGeom>
                  <a:avLst/>
                  <a:gdLst>
                    <a:gd name="T0" fmla="*/ 143 w 143"/>
                    <a:gd name="T1" fmla="*/ 34 h 44"/>
                    <a:gd name="T2" fmla="*/ 111 w 143"/>
                    <a:gd name="T3" fmla="*/ 44 h 44"/>
                    <a:gd name="T4" fmla="*/ 37 w 143"/>
                    <a:gd name="T5" fmla="*/ 15 h 44"/>
                    <a:gd name="T6" fmla="*/ 0 w 143"/>
                    <a:gd name="T7" fmla="*/ 25 h 44"/>
                    <a:gd name="T8" fmla="*/ 18 w 143"/>
                    <a:gd name="T9" fmla="*/ 0 h 44"/>
                    <a:gd name="T10" fmla="*/ 111 w 143"/>
                    <a:gd name="T11" fmla="*/ 0 h 44"/>
                    <a:gd name="T12" fmla="*/ 71 w 143"/>
                    <a:gd name="T13" fmla="*/ 7 h 44"/>
                    <a:gd name="T14" fmla="*/ 143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143" y="34"/>
                      </a:moveTo>
                      <a:lnTo>
                        <a:pt x="111" y="44"/>
                      </a:lnTo>
                      <a:lnTo>
                        <a:pt x="37" y="15"/>
                      </a:lnTo>
                      <a:lnTo>
                        <a:pt x="0" y="25"/>
                      </a:lnTo>
                      <a:lnTo>
                        <a:pt x="18" y="0"/>
                      </a:lnTo>
                      <a:lnTo>
                        <a:pt x="111" y="0"/>
                      </a:lnTo>
                      <a:lnTo>
                        <a:pt x="71" y="7"/>
                      </a:lnTo>
                      <a:lnTo>
                        <a:pt x="143"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661" name="Freeform 105">
                  <a:extLst>
                    <a:ext uri="{FF2B5EF4-FFF2-40B4-BE49-F238E27FC236}">
                      <a16:creationId xmlns:a16="http://schemas.microsoft.com/office/drawing/2014/main" id="{D4CED20D-2791-4296-9D8B-0DB1318357E9}"/>
                    </a:ext>
                  </a:extLst>
                </p:cNvPr>
                <p:cNvSpPr>
                  <a:spLocks/>
                </p:cNvSpPr>
                <p:nvPr/>
              </p:nvSpPr>
              <p:spPr bwMode="auto">
                <a:xfrm>
                  <a:off x="1988" y="1326"/>
                  <a:ext cx="143" cy="44"/>
                </a:xfrm>
                <a:custGeom>
                  <a:avLst/>
                  <a:gdLst>
                    <a:gd name="T0" fmla="*/ 143 w 143"/>
                    <a:gd name="T1" fmla="*/ 34 h 44"/>
                    <a:gd name="T2" fmla="*/ 111 w 143"/>
                    <a:gd name="T3" fmla="*/ 44 h 44"/>
                    <a:gd name="T4" fmla="*/ 37 w 143"/>
                    <a:gd name="T5" fmla="*/ 15 h 44"/>
                    <a:gd name="T6" fmla="*/ 0 w 143"/>
                    <a:gd name="T7" fmla="*/ 25 h 44"/>
                    <a:gd name="T8" fmla="*/ 18 w 143"/>
                    <a:gd name="T9" fmla="*/ 0 h 44"/>
                    <a:gd name="T10" fmla="*/ 111 w 143"/>
                    <a:gd name="T11" fmla="*/ 0 h 44"/>
                    <a:gd name="T12" fmla="*/ 71 w 143"/>
                    <a:gd name="T13" fmla="*/ 7 h 44"/>
                    <a:gd name="T14" fmla="*/ 143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143" y="34"/>
                      </a:moveTo>
                      <a:lnTo>
                        <a:pt x="111" y="44"/>
                      </a:lnTo>
                      <a:lnTo>
                        <a:pt x="37" y="15"/>
                      </a:lnTo>
                      <a:lnTo>
                        <a:pt x="0" y="25"/>
                      </a:lnTo>
                      <a:lnTo>
                        <a:pt x="18" y="0"/>
                      </a:lnTo>
                      <a:lnTo>
                        <a:pt x="111" y="0"/>
                      </a:lnTo>
                      <a:lnTo>
                        <a:pt x="71" y="7"/>
                      </a:lnTo>
                      <a:lnTo>
                        <a:pt x="143"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50645" name="Group 106">
                <a:extLst>
                  <a:ext uri="{FF2B5EF4-FFF2-40B4-BE49-F238E27FC236}">
                    <a16:creationId xmlns:a16="http://schemas.microsoft.com/office/drawing/2014/main" id="{647B6699-DB37-4BBB-AE34-E1E11243B369}"/>
                  </a:ext>
                </a:extLst>
              </p:cNvPr>
              <p:cNvGrpSpPr>
                <a:grpSpLocks/>
              </p:cNvGrpSpPr>
              <p:nvPr/>
            </p:nvGrpSpPr>
            <p:grpSpPr bwMode="auto">
              <a:xfrm>
                <a:off x="1839" y="1270"/>
                <a:ext cx="300" cy="103"/>
                <a:chOff x="1839" y="1270"/>
                <a:chExt cx="300" cy="103"/>
              </a:xfrm>
            </p:grpSpPr>
            <p:sp>
              <p:nvSpPr>
                <p:cNvPr id="150646" name="Freeform 107">
                  <a:extLst>
                    <a:ext uri="{FF2B5EF4-FFF2-40B4-BE49-F238E27FC236}">
                      <a16:creationId xmlns:a16="http://schemas.microsoft.com/office/drawing/2014/main" id="{1980FDC8-47D0-4B75-855B-A349200B031C}"/>
                    </a:ext>
                  </a:extLst>
                </p:cNvPr>
                <p:cNvSpPr>
                  <a:spLocks/>
                </p:cNvSpPr>
                <p:nvPr/>
              </p:nvSpPr>
              <p:spPr bwMode="auto">
                <a:xfrm>
                  <a:off x="1996" y="1272"/>
                  <a:ext cx="143" cy="44"/>
                </a:xfrm>
                <a:custGeom>
                  <a:avLst/>
                  <a:gdLst>
                    <a:gd name="T0" fmla="*/ 0 w 143"/>
                    <a:gd name="T1" fmla="*/ 34 h 44"/>
                    <a:gd name="T2" fmla="*/ 31 w 143"/>
                    <a:gd name="T3" fmla="*/ 44 h 44"/>
                    <a:gd name="T4" fmla="*/ 108 w 143"/>
                    <a:gd name="T5" fmla="*/ 15 h 44"/>
                    <a:gd name="T6" fmla="*/ 143 w 143"/>
                    <a:gd name="T7" fmla="*/ 25 h 44"/>
                    <a:gd name="T8" fmla="*/ 124 w 143"/>
                    <a:gd name="T9" fmla="*/ 0 h 44"/>
                    <a:gd name="T10" fmla="*/ 34 w 143"/>
                    <a:gd name="T11" fmla="*/ 0 h 44"/>
                    <a:gd name="T12" fmla="*/ 71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1" y="44"/>
                      </a:lnTo>
                      <a:lnTo>
                        <a:pt x="108" y="15"/>
                      </a:lnTo>
                      <a:lnTo>
                        <a:pt x="143" y="25"/>
                      </a:lnTo>
                      <a:lnTo>
                        <a:pt x="124" y="0"/>
                      </a:lnTo>
                      <a:lnTo>
                        <a:pt x="34" y="0"/>
                      </a:lnTo>
                      <a:lnTo>
                        <a:pt x="71" y="7"/>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647" name="Freeform 108">
                  <a:extLst>
                    <a:ext uri="{FF2B5EF4-FFF2-40B4-BE49-F238E27FC236}">
                      <a16:creationId xmlns:a16="http://schemas.microsoft.com/office/drawing/2014/main" id="{072B7813-5890-4CE4-BFCD-6CA68CF0A933}"/>
                    </a:ext>
                  </a:extLst>
                </p:cNvPr>
                <p:cNvSpPr>
                  <a:spLocks/>
                </p:cNvSpPr>
                <p:nvPr/>
              </p:nvSpPr>
              <p:spPr bwMode="auto">
                <a:xfrm>
                  <a:off x="1996" y="1272"/>
                  <a:ext cx="143" cy="44"/>
                </a:xfrm>
                <a:custGeom>
                  <a:avLst/>
                  <a:gdLst>
                    <a:gd name="T0" fmla="*/ 0 w 143"/>
                    <a:gd name="T1" fmla="*/ 34 h 44"/>
                    <a:gd name="T2" fmla="*/ 31 w 143"/>
                    <a:gd name="T3" fmla="*/ 44 h 44"/>
                    <a:gd name="T4" fmla="*/ 108 w 143"/>
                    <a:gd name="T5" fmla="*/ 15 h 44"/>
                    <a:gd name="T6" fmla="*/ 143 w 143"/>
                    <a:gd name="T7" fmla="*/ 25 h 44"/>
                    <a:gd name="T8" fmla="*/ 124 w 143"/>
                    <a:gd name="T9" fmla="*/ 0 h 44"/>
                    <a:gd name="T10" fmla="*/ 34 w 143"/>
                    <a:gd name="T11" fmla="*/ 0 h 44"/>
                    <a:gd name="T12" fmla="*/ 71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1" y="44"/>
                      </a:lnTo>
                      <a:lnTo>
                        <a:pt x="108" y="15"/>
                      </a:lnTo>
                      <a:lnTo>
                        <a:pt x="143" y="25"/>
                      </a:lnTo>
                      <a:lnTo>
                        <a:pt x="124" y="0"/>
                      </a:lnTo>
                      <a:lnTo>
                        <a:pt x="34" y="0"/>
                      </a:lnTo>
                      <a:lnTo>
                        <a:pt x="71" y="7"/>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648" name="Freeform 109">
                  <a:extLst>
                    <a:ext uri="{FF2B5EF4-FFF2-40B4-BE49-F238E27FC236}">
                      <a16:creationId xmlns:a16="http://schemas.microsoft.com/office/drawing/2014/main" id="{0377951F-A0E3-42FF-9A8F-EBB62A88E2C6}"/>
                    </a:ext>
                  </a:extLst>
                </p:cNvPr>
                <p:cNvSpPr>
                  <a:spLocks/>
                </p:cNvSpPr>
                <p:nvPr/>
              </p:nvSpPr>
              <p:spPr bwMode="auto">
                <a:xfrm>
                  <a:off x="1839" y="1324"/>
                  <a:ext cx="143" cy="46"/>
                </a:xfrm>
                <a:custGeom>
                  <a:avLst/>
                  <a:gdLst>
                    <a:gd name="T0" fmla="*/ 143 w 143"/>
                    <a:gd name="T1" fmla="*/ 9 h 46"/>
                    <a:gd name="T2" fmla="*/ 112 w 143"/>
                    <a:gd name="T3" fmla="*/ 0 h 46"/>
                    <a:gd name="T4" fmla="*/ 37 w 143"/>
                    <a:gd name="T5" fmla="*/ 29 h 46"/>
                    <a:gd name="T6" fmla="*/ 0 w 143"/>
                    <a:gd name="T7" fmla="*/ 19 h 46"/>
                    <a:gd name="T8" fmla="*/ 19 w 143"/>
                    <a:gd name="T9" fmla="*/ 46 h 46"/>
                    <a:gd name="T10" fmla="*/ 112 w 143"/>
                    <a:gd name="T11" fmla="*/ 46 h 46"/>
                    <a:gd name="T12" fmla="*/ 72 w 143"/>
                    <a:gd name="T13" fmla="*/ 36 h 46"/>
                    <a:gd name="T14" fmla="*/ 143 w 143"/>
                    <a:gd name="T15" fmla="*/ 9 h 46"/>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6"/>
                    <a:gd name="T26" fmla="*/ 143 w 143"/>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6">
                      <a:moveTo>
                        <a:pt x="143" y="9"/>
                      </a:moveTo>
                      <a:lnTo>
                        <a:pt x="112" y="0"/>
                      </a:lnTo>
                      <a:lnTo>
                        <a:pt x="37" y="29"/>
                      </a:lnTo>
                      <a:lnTo>
                        <a:pt x="0" y="19"/>
                      </a:lnTo>
                      <a:lnTo>
                        <a:pt x="19" y="46"/>
                      </a:lnTo>
                      <a:lnTo>
                        <a:pt x="112" y="46"/>
                      </a:lnTo>
                      <a:lnTo>
                        <a:pt x="72" y="36"/>
                      </a:ln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649" name="Freeform 110">
                  <a:extLst>
                    <a:ext uri="{FF2B5EF4-FFF2-40B4-BE49-F238E27FC236}">
                      <a16:creationId xmlns:a16="http://schemas.microsoft.com/office/drawing/2014/main" id="{D6860247-CF4F-425F-980E-E5CAE472BE84}"/>
                    </a:ext>
                  </a:extLst>
                </p:cNvPr>
                <p:cNvSpPr>
                  <a:spLocks/>
                </p:cNvSpPr>
                <p:nvPr/>
              </p:nvSpPr>
              <p:spPr bwMode="auto">
                <a:xfrm>
                  <a:off x="1839" y="1324"/>
                  <a:ext cx="143" cy="46"/>
                </a:xfrm>
                <a:custGeom>
                  <a:avLst/>
                  <a:gdLst>
                    <a:gd name="T0" fmla="*/ 143 w 143"/>
                    <a:gd name="T1" fmla="*/ 9 h 46"/>
                    <a:gd name="T2" fmla="*/ 112 w 143"/>
                    <a:gd name="T3" fmla="*/ 0 h 46"/>
                    <a:gd name="T4" fmla="*/ 37 w 143"/>
                    <a:gd name="T5" fmla="*/ 29 h 46"/>
                    <a:gd name="T6" fmla="*/ 0 w 143"/>
                    <a:gd name="T7" fmla="*/ 19 h 46"/>
                    <a:gd name="T8" fmla="*/ 19 w 143"/>
                    <a:gd name="T9" fmla="*/ 46 h 46"/>
                    <a:gd name="T10" fmla="*/ 112 w 143"/>
                    <a:gd name="T11" fmla="*/ 46 h 46"/>
                    <a:gd name="T12" fmla="*/ 72 w 143"/>
                    <a:gd name="T13" fmla="*/ 36 h 46"/>
                    <a:gd name="T14" fmla="*/ 143 w 143"/>
                    <a:gd name="T15" fmla="*/ 9 h 46"/>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6"/>
                    <a:gd name="T26" fmla="*/ 143 w 143"/>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6">
                      <a:moveTo>
                        <a:pt x="143" y="9"/>
                      </a:moveTo>
                      <a:lnTo>
                        <a:pt x="112" y="0"/>
                      </a:lnTo>
                      <a:lnTo>
                        <a:pt x="37" y="29"/>
                      </a:lnTo>
                      <a:lnTo>
                        <a:pt x="0" y="19"/>
                      </a:lnTo>
                      <a:lnTo>
                        <a:pt x="19" y="46"/>
                      </a:lnTo>
                      <a:lnTo>
                        <a:pt x="112" y="46"/>
                      </a:lnTo>
                      <a:lnTo>
                        <a:pt x="72" y="36"/>
                      </a:ln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650" name="Freeform 111">
                  <a:extLst>
                    <a:ext uri="{FF2B5EF4-FFF2-40B4-BE49-F238E27FC236}">
                      <a16:creationId xmlns:a16="http://schemas.microsoft.com/office/drawing/2014/main" id="{624A6686-8BA9-4B1A-A75B-33784B87CE1B}"/>
                    </a:ext>
                  </a:extLst>
                </p:cNvPr>
                <p:cNvSpPr>
                  <a:spLocks/>
                </p:cNvSpPr>
                <p:nvPr/>
              </p:nvSpPr>
              <p:spPr bwMode="auto">
                <a:xfrm>
                  <a:off x="1847" y="1270"/>
                  <a:ext cx="143" cy="44"/>
                </a:xfrm>
                <a:custGeom>
                  <a:avLst/>
                  <a:gdLst>
                    <a:gd name="T0" fmla="*/ 0 w 143"/>
                    <a:gd name="T1" fmla="*/ 9 h 44"/>
                    <a:gd name="T2" fmla="*/ 32 w 143"/>
                    <a:gd name="T3" fmla="*/ 0 h 44"/>
                    <a:gd name="T4" fmla="*/ 109 w 143"/>
                    <a:gd name="T5" fmla="*/ 27 h 44"/>
                    <a:gd name="T6" fmla="*/ 143 w 143"/>
                    <a:gd name="T7" fmla="*/ 19 h 44"/>
                    <a:gd name="T8" fmla="*/ 125 w 143"/>
                    <a:gd name="T9" fmla="*/ 44 h 44"/>
                    <a:gd name="T10" fmla="*/ 34 w 143"/>
                    <a:gd name="T11" fmla="*/ 44 h 44"/>
                    <a:gd name="T12" fmla="*/ 72 w 143"/>
                    <a:gd name="T13" fmla="*/ 36 h 44"/>
                    <a:gd name="T14" fmla="*/ 0 w 143"/>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9"/>
                      </a:moveTo>
                      <a:lnTo>
                        <a:pt x="32" y="0"/>
                      </a:lnTo>
                      <a:lnTo>
                        <a:pt x="109" y="27"/>
                      </a:lnTo>
                      <a:lnTo>
                        <a:pt x="143" y="19"/>
                      </a:lnTo>
                      <a:lnTo>
                        <a:pt x="125" y="44"/>
                      </a:lnTo>
                      <a:lnTo>
                        <a:pt x="34" y="44"/>
                      </a:lnTo>
                      <a:lnTo>
                        <a:pt x="72" y="36"/>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651" name="Freeform 112">
                  <a:extLst>
                    <a:ext uri="{FF2B5EF4-FFF2-40B4-BE49-F238E27FC236}">
                      <a16:creationId xmlns:a16="http://schemas.microsoft.com/office/drawing/2014/main" id="{1B6B0CAD-19B0-4942-8C25-CEE43B4E718C}"/>
                    </a:ext>
                  </a:extLst>
                </p:cNvPr>
                <p:cNvSpPr>
                  <a:spLocks/>
                </p:cNvSpPr>
                <p:nvPr/>
              </p:nvSpPr>
              <p:spPr bwMode="auto">
                <a:xfrm>
                  <a:off x="1847" y="1270"/>
                  <a:ext cx="143" cy="44"/>
                </a:xfrm>
                <a:custGeom>
                  <a:avLst/>
                  <a:gdLst>
                    <a:gd name="T0" fmla="*/ 0 w 143"/>
                    <a:gd name="T1" fmla="*/ 9 h 44"/>
                    <a:gd name="T2" fmla="*/ 32 w 143"/>
                    <a:gd name="T3" fmla="*/ 0 h 44"/>
                    <a:gd name="T4" fmla="*/ 109 w 143"/>
                    <a:gd name="T5" fmla="*/ 27 h 44"/>
                    <a:gd name="T6" fmla="*/ 143 w 143"/>
                    <a:gd name="T7" fmla="*/ 19 h 44"/>
                    <a:gd name="T8" fmla="*/ 125 w 143"/>
                    <a:gd name="T9" fmla="*/ 44 h 44"/>
                    <a:gd name="T10" fmla="*/ 34 w 143"/>
                    <a:gd name="T11" fmla="*/ 44 h 44"/>
                    <a:gd name="T12" fmla="*/ 72 w 143"/>
                    <a:gd name="T13" fmla="*/ 36 h 44"/>
                    <a:gd name="T14" fmla="*/ 0 w 143"/>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9"/>
                      </a:moveTo>
                      <a:lnTo>
                        <a:pt x="32" y="0"/>
                      </a:lnTo>
                      <a:lnTo>
                        <a:pt x="109" y="27"/>
                      </a:lnTo>
                      <a:lnTo>
                        <a:pt x="143" y="19"/>
                      </a:lnTo>
                      <a:lnTo>
                        <a:pt x="125" y="44"/>
                      </a:lnTo>
                      <a:lnTo>
                        <a:pt x="34" y="44"/>
                      </a:lnTo>
                      <a:lnTo>
                        <a:pt x="72" y="36"/>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652" name="Freeform 113">
                  <a:extLst>
                    <a:ext uri="{FF2B5EF4-FFF2-40B4-BE49-F238E27FC236}">
                      <a16:creationId xmlns:a16="http://schemas.microsoft.com/office/drawing/2014/main" id="{A12BB6E9-698E-4FE1-8C54-DBF8D71C1D9A}"/>
                    </a:ext>
                  </a:extLst>
                </p:cNvPr>
                <p:cNvSpPr>
                  <a:spLocks/>
                </p:cNvSpPr>
                <p:nvPr/>
              </p:nvSpPr>
              <p:spPr bwMode="auto">
                <a:xfrm>
                  <a:off x="1990" y="1329"/>
                  <a:ext cx="144" cy="44"/>
                </a:xfrm>
                <a:custGeom>
                  <a:avLst/>
                  <a:gdLst>
                    <a:gd name="T0" fmla="*/ 144 w 144"/>
                    <a:gd name="T1" fmla="*/ 34 h 44"/>
                    <a:gd name="T2" fmla="*/ 112 w 144"/>
                    <a:gd name="T3" fmla="*/ 44 h 44"/>
                    <a:gd name="T4" fmla="*/ 37 w 144"/>
                    <a:gd name="T5" fmla="*/ 14 h 44"/>
                    <a:gd name="T6" fmla="*/ 0 w 144"/>
                    <a:gd name="T7" fmla="*/ 24 h 44"/>
                    <a:gd name="T8" fmla="*/ 19 w 144"/>
                    <a:gd name="T9" fmla="*/ 0 h 44"/>
                    <a:gd name="T10" fmla="*/ 112 w 144"/>
                    <a:gd name="T11" fmla="*/ 0 h 44"/>
                    <a:gd name="T12" fmla="*/ 72 w 144"/>
                    <a:gd name="T13" fmla="*/ 7 h 44"/>
                    <a:gd name="T14" fmla="*/ 144 w 144"/>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144" y="34"/>
                      </a:moveTo>
                      <a:lnTo>
                        <a:pt x="112" y="44"/>
                      </a:lnTo>
                      <a:lnTo>
                        <a:pt x="37" y="14"/>
                      </a:lnTo>
                      <a:lnTo>
                        <a:pt x="0" y="24"/>
                      </a:lnTo>
                      <a:lnTo>
                        <a:pt x="19" y="0"/>
                      </a:lnTo>
                      <a:lnTo>
                        <a:pt x="112" y="0"/>
                      </a:lnTo>
                      <a:lnTo>
                        <a:pt x="72" y="7"/>
                      </a:lnTo>
                      <a:lnTo>
                        <a:pt x="14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653" name="Freeform 114">
                  <a:extLst>
                    <a:ext uri="{FF2B5EF4-FFF2-40B4-BE49-F238E27FC236}">
                      <a16:creationId xmlns:a16="http://schemas.microsoft.com/office/drawing/2014/main" id="{279C5061-4EBF-45FC-84F4-666EF9D6B6D7}"/>
                    </a:ext>
                  </a:extLst>
                </p:cNvPr>
                <p:cNvSpPr>
                  <a:spLocks/>
                </p:cNvSpPr>
                <p:nvPr/>
              </p:nvSpPr>
              <p:spPr bwMode="auto">
                <a:xfrm>
                  <a:off x="1990" y="1329"/>
                  <a:ext cx="144" cy="44"/>
                </a:xfrm>
                <a:custGeom>
                  <a:avLst/>
                  <a:gdLst>
                    <a:gd name="T0" fmla="*/ 144 w 144"/>
                    <a:gd name="T1" fmla="*/ 34 h 44"/>
                    <a:gd name="T2" fmla="*/ 112 w 144"/>
                    <a:gd name="T3" fmla="*/ 44 h 44"/>
                    <a:gd name="T4" fmla="*/ 37 w 144"/>
                    <a:gd name="T5" fmla="*/ 14 h 44"/>
                    <a:gd name="T6" fmla="*/ 0 w 144"/>
                    <a:gd name="T7" fmla="*/ 24 h 44"/>
                    <a:gd name="T8" fmla="*/ 19 w 144"/>
                    <a:gd name="T9" fmla="*/ 0 h 44"/>
                    <a:gd name="T10" fmla="*/ 112 w 144"/>
                    <a:gd name="T11" fmla="*/ 0 h 44"/>
                    <a:gd name="T12" fmla="*/ 72 w 144"/>
                    <a:gd name="T13" fmla="*/ 7 h 44"/>
                    <a:gd name="T14" fmla="*/ 144 w 144"/>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144" y="34"/>
                      </a:moveTo>
                      <a:lnTo>
                        <a:pt x="112" y="44"/>
                      </a:lnTo>
                      <a:lnTo>
                        <a:pt x="37" y="14"/>
                      </a:lnTo>
                      <a:lnTo>
                        <a:pt x="0" y="24"/>
                      </a:lnTo>
                      <a:lnTo>
                        <a:pt x="19" y="0"/>
                      </a:lnTo>
                      <a:lnTo>
                        <a:pt x="112" y="0"/>
                      </a:lnTo>
                      <a:lnTo>
                        <a:pt x="72" y="7"/>
                      </a:lnTo>
                      <a:lnTo>
                        <a:pt x="14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150642" name="Line 115">
              <a:extLst>
                <a:ext uri="{FF2B5EF4-FFF2-40B4-BE49-F238E27FC236}">
                  <a16:creationId xmlns:a16="http://schemas.microsoft.com/office/drawing/2014/main" id="{AE7469D7-4449-4948-8441-36252A7857BD}"/>
                </a:ext>
              </a:extLst>
            </p:cNvPr>
            <p:cNvSpPr>
              <a:spLocks noChangeShapeType="1"/>
            </p:cNvSpPr>
            <p:nvPr/>
          </p:nvSpPr>
          <p:spPr bwMode="auto">
            <a:xfrm>
              <a:off x="1770" y="1319"/>
              <a:ext cx="1" cy="9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43" name="Line 116">
              <a:extLst>
                <a:ext uri="{FF2B5EF4-FFF2-40B4-BE49-F238E27FC236}">
                  <a16:creationId xmlns:a16="http://schemas.microsoft.com/office/drawing/2014/main" id="{275EEAC1-B03A-41DB-9B45-89B343FDF5FD}"/>
                </a:ext>
              </a:extLst>
            </p:cNvPr>
            <p:cNvSpPr>
              <a:spLocks noChangeShapeType="1"/>
            </p:cNvSpPr>
            <p:nvPr/>
          </p:nvSpPr>
          <p:spPr bwMode="auto">
            <a:xfrm>
              <a:off x="2205" y="1319"/>
              <a:ext cx="1" cy="9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0554" name="Group 117">
            <a:extLst>
              <a:ext uri="{FF2B5EF4-FFF2-40B4-BE49-F238E27FC236}">
                <a16:creationId xmlns:a16="http://schemas.microsoft.com/office/drawing/2014/main" id="{28349D6B-930F-460B-AEC6-A8A17EDDFD8D}"/>
              </a:ext>
            </a:extLst>
          </p:cNvPr>
          <p:cNvGrpSpPr>
            <a:grpSpLocks/>
          </p:cNvGrpSpPr>
          <p:nvPr/>
        </p:nvGrpSpPr>
        <p:grpSpPr bwMode="auto">
          <a:xfrm>
            <a:off x="7378700" y="1592263"/>
            <a:ext cx="693738" cy="374650"/>
            <a:chOff x="3570" y="1248"/>
            <a:chExt cx="437" cy="236"/>
          </a:xfrm>
        </p:grpSpPr>
        <p:sp>
          <p:nvSpPr>
            <p:cNvPr id="150612" name="Oval 118">
              <a:extLst>
                <a:ext uri="{FF2B5EF4-FFF2-40B4-BE49-F238E27FC236}">
                  <a16:creationId xmlns:a16="http://schemas.microsoft.com/office/drawing/2014/main" id="{6B666150-0494-44C9-9DEC-C903B14236E8}"/>
                </a:ext>
              </a:extLst>
            </p:cNvPr>
            <p:cNvSpPr>
              <a:spLocks noChangeArrowheads="1"/>
            </p:cNvSpPr>
            <p:nvPr/>
          </p:nvSpPr>
          <p:spPr bwMode="auto">
            <a:xfrm>
              <a:off x="3571" y="1346"/>
              <a:ext cx="436" cy="138"/>
            </a:xfrm>
            <a:prstGeom prst="ellipse">
              <a:avLst/>
            </a:prstGeom>
            <a:solidFill>
              <a:srgbClr val="0078AA"/>
            </a:solidFill>
            <a:ln w="4763">
              <a:solidFill>
                <a:srgbClr val="AAE6FF"/>
              </a:solidFill>
              <a:round/>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0613" name="Rectangle 119">
              <a:extLst>
                <a:ext uri="{FF2B5EF4-FFF2-40B4-BE49-F238E27FC236}">
                  <a16:creationId xmlns:a16="http://schemas.microsoft.com/office/drawing/2014/main" id="{DEB325CD-5645-4133-8B1E-23F452D8630B}"/>
                </a:ext>
              </a:extLst>
            </p:cNvPr>
            <p:cNvSpPr>
              <a:spLocks noChangeArrowheads="1"/>
            </p:cNvSpPr>
            <p:nvPr/>
          </p:nvSpPr>
          <p:spPr bwMode="auto">
            <a:xfrm>
              <a:off x="3570" y="1318"/>
              <a:ext cx="435" cy="9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0614" name="Rectangle 120">
              <a:extLst>
                <a:ext uri="{FF2B5EF4-FFF2-40B4-BE49-F238E27FC236}">
                  <a16:creationId xmlns:a16="http://schemas.microsoft.com/office/drawing/2014/main" id="{AB5D0021-3DC2-4E53-97B8-7E374EF5607C}"/>
                </a:ext>
              </a:extLst>
            </p:cNvPr>
            <p:cNvSpPr>
              <a:spLocks noChangeArrowheads="1"/>
            </p:cNvSpPr>
            <p:nvPr/>
          </p:nvSpPr>
          <p:spPr bwMode="auto">
            <a:xfrm>
              <a:off x="3570" y="1318"/>
              <a:ext cx="435" cy="9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0615" name="Oval 121">
              <a:extLst>
                <a:ext uri="{FF2B5EF4-FFF2-40B4-BE49-F238E27FC236}">
                  <a16:creationId xmlns:a16="http://schemas.microsoft.com/office/drawing/2014/main" id="{FB58BB32-A3F8-4DA4-A807-612D6E4857C3}"/>
                </a:ext>
              </a:extLst>
            </p:cNvPr>
            <p:cNvSpPr>
              <a:spLocks noChangeArrowheads="1"/>
            </p:cNvSpPr>
            <p:nvPr/>
          </p:nvSpPr>
          <p:spPr bwMode="auto">
            <a:xfrm>
              <a:off x="3571" y="1248"/>
              <a:ext cx="436" cy="138"/>
            </a:xfrm>
            <a:prstGeom prst="ellipse">
              <a:avLst/>
            </a:prstGeom>
            <a:solidFill>
              <a:srgbClr val="00B4FF"/>
            </a:solidFill>
            <a:ln w="4763">
              <a:solidFill>
                <a:srgbClr val="AAE6FF"/>
              </a:solidFill>
              <a:round/>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50616" name="Group 122">
              <a:extLst>
                <a:ext uri="{FF2B5EF4-FFF2-40B4-BE49-F238E27FC236}">
                  <a16:creationId xmlns:a16="http://schemas.microsoft.com/office/drawing/2014/main" id="{773B0D53-2CE5-48EE-807B-14BD3409B80D}"/>
                </a:ext>
              </a:extLst>
            </p:cNvPr>
            <p:cNvGrpSpPr>
              <a:grpSpLocks/>
            </p:cNvGrpSpPr>
            <p:nvPr/>
          </p:nvGrpSpPr>
          <p:grpSpPr bwMode="auto">
            <a:xfrm>
              <a:off x="3636" y="1264"/>
              <a:ext cx="303" cy="106"/>
              <a:chOff x="3636" y="1264"/>
              <a:chExt cx="303" cy="106"/>
            </a:xfrm>
          </p:grpSpPr>
          <p:grpSp>
            <p:nvGrpSpPr>
              <p:cNvPr id="150619" name="Group 123">
                <a:extLst>
                  <a:ext uri="{FF2B5EF4-FFF2-40B4-BE49-F238E27FC236}">
                    <a16:creationId xmlns:a16="http://schemas.microsoft.com/office/drawing/2014/main" id="{3A7CD222-27AD-46EC-81CC-B162A04D433C}"/>
                  </a:ext>
                </a:extLst>
              </p:cNvPr>
              <p:cNvGrpSpPr>
                <a:grpSpLocks/>
              </p:cNvGrpSpPr>
              <p:nvPr/>
            </p:nvGrpSpPr>
            <p:grpSpPr bwMode="auto">
              <a:xfrm>
                <a:off x="3636" y="1264"/>
                <a:ext cx="300" cy="103"/>
                <a:chOff x="3636" y="1264"/>
                <a:chExt cx="300" cy="103"/>
              </a:xfrm>
            </p:grpSpPr>
            <p:sp>
              <p:nvSpPr>
                <p:cNvPr id="150629" name="Freeform 124">
                  <a:extLst>
                    <a:ext uri="{FF2B5EF4-FFF2-40B4-BE49-F238E27FC236}">
                      <a16:creationId xmlns:a16="http://schemas.microsoft.com/office/drawing/2014/main" id="{52883C7A-66B2-48FB-B886-BE51FB3AD6E2}"/>
                    </a:ext>
                  </a:extLst>
                </p:cNvPr>
                <p:cNvSpPr>
                  <a:spLocks/>
                </p:cNvSpPr>
                <p:nvPr/>
              </p:nvSpPr>
              <p:spPr bwMode="auto">
                <a:xfrm>
                  <a:off x="3793" y="1267"/>
                  <a:ext cx="143" cy="44"/>
                </a:xfrm>
                <a:custGeom>
                  <a:avLst/>
                  <a:gdLst>
                    <a:gd name="T0" fmla="*/ 0 w 143"/>
                    <a:gd name="T1" fmla="*/ 34 h 44"/>
                    <a:gd name="T2" fmla="*/ 32 w 143"/>
                    <a:gd name="T3" fmla="*/ 44 h 44"/>
                    <a:gd name="T4" fmla="*/ 109 w 143"/>
                    <a:gd name="T5" fmla="*/ 14 h 44"/>
                    <a:gd name="T6" fmla="*/ 143 w 143"/>
                    <a:gd name="T7" fmla="*/ 24 h 44"/>
                    <a:gd name="T8" fmla="*/ 125 w 143"/>
                    <a:gd name="T9" fmla="*/ 0 h 44"/>
                    <a:gd name="T10" fmla="*/ 34 w 143"/>
                    <a:gd name="T11" fmla="*/ 0 h 44"/>
                    <a:gd name="T12" fmla="*/ 72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2" y="44"/>
                      </a:lnTo>
                      <a:lnTo>
                        <a:pt x="109" y="14"/>
                      </a:lnTo>
                      <a:lnTo>
                        <a:pt x="143" y="24"/>
                      </a:lnTo>
                      <a:lnTo>
                        <a:pt x="125" y="0"/>
                      </a:lnTo>
                      <a:lnTo>
                        <a:pt x="34" y="0"/>
                      </a:lnTo>
                      <a:lnTo>
                        <a:pt x="72" y="7"/>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630" name="Freeform 125">
                  <a:extLst>
                    <a:ext uri="{FF2B5EF4-FFF2-40B4-BE49-F238E27FC236}">
                      <a16:creationId xmlns:a16="http://schemas.microsoft.com/office/drawing/2014/main" id="{6F54087B-784F-44DE-991E-C3A9D8D460D2}"/>
                    </a:ext>
                  </a:extLst>
                </p:cNvPr>
                <p:cNvSpPr>
                  <a:spLocks/>
                </p:cNvSpPr>
                <p:nvPr/>
              </p:nvSpPr>
              <p:spPr bwMode="auto">
                <a:xfrm>
                  <a:off x="3793" y="1267"/>
                  <a:ext cx="143" cy="44"/>
                </a:xfrm>
                <a:custGeom>
                  <a:avLst/>
                  <a:gdLst>
                    <a:gd name="T0" fmla="*/ 0 w 143"/>
                    <a:gd name="T1" fmla="*/ 34 h 44"/>
                    <a:gd name="T2" fmla="*/ 32 w 143"/>
                    <a:gd name="T3" fmla="*/ 44 h 44"/>
                    <a:gd name="T4" fmla="*/ 109 w 143"/>
                    <a:gd name="T5" fmla="*/ 14 h 44"/>
                    <a:gd name="T6" fmla="*/ 143 w 143"/>
                    <a:gd name="T7" fmla="*/ 24 h 44"/>
                    <a:gd name="T8" fmla="*/ 125 w 143"/>
                    <a:gd name="T9" fmla="*/ 0 h 44"/>
                    <a:gd name="T10" fmla="*/ 34 w 143"/>
                    <a:gd name="T11" fmla="*/ 0 h 44"/>
                    <a:gd name="T12" fmla="*/ 72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2" y="44"/>
                      </a:lnTo>
                      <a:lnTo>
                        <a:pt x="109" y="14"/>
                      </a:lnTo>
                      <a:lnTo>
                        <a:pt x="143" y="24"/>
                      </a:lnTo>
                      <a:lnTo>
                        <a:pt x="125" y="0"/>
                      </a:lnTo>
                      <a:lnTo>
                        <a:pt x="34" y="0"/>
                      </a:lnTo>
                      <a:lnTo>
                        <a:pt x="72" y="7"/>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631" name="Freeform 126">
                  <a:extLst>
                    <a:ext uri="{FF2B5EF4-FFF2-40B4-BE49-F238E27FC236}">
                      <a16:creationId xmlns:a16="http://schemas.microsoft.com/office/drawing/2014/main" id="{6273C467-9E1B-459A-848F-4EB50BEEE37E}"/>
                    </a:ext>
                  </a:extLst>
                </p:cNvPr>
                <p:cNvSpPr>
                  <a:spLocks/>
                </p:cNvSpPr>
                <p:nvPr/>
              </p:nvSpPr>
              <p:spPr bwMode="auto">
                <a:xfrm>
                  <a:off x="3636" y="1318"/>
                  <a:ext cx="144" cy="47"/>
                </a:xfrm>
                <a:custGeom>
                  <a:avLst/>
                  <a:gdLst>
                    <a:gd name="T0" fmla="*/ 144 w 144"/>
                    <a:gd name="T1" fmla="*/ 10 h 47"/>
                    <a:gd name="T2" fmla="*/ 112 w 144"/>
                    <a:gd name="T3" fmla="*/ 0 h 47"/>
                    <a:gd name="T4" fmla="*/ 38 w 144"/>
                    <a:gd name="T5" fmla="*/ 30 h 47"/>
                    <a:gd name="T6" fmla="*/ 0 w 144"/>
                    <a:gd name="T7" fmla="*/ 20 h 47"/>
                    <a:gd name="T8" fmla="*/ 19 w 144"/>
                    <a:gd name="T9" fmla="*/ 47 h 47"/>
                    <a:gd name="T10" fmla="*/ 112 w 144"/>
                    <a:gd name="T11" fmla="*/ 47 h 47"/>
                    <a:gd name="T12" fmla="*/ 72 w 144"/>
                    <a:gd name="T13" fmla="*/ 37 h 47"/>
                    <a:gd name="T14" fmla="*/ 144 w 144"/>
                    <a:gd name="T15" fmla="*/ 10 h 47"/>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7"/>
                    <a:gd name="T26" fmla="*/ 144 w 144"/>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7">
                      <a:moveTo>
                        <a:pt x="144" y="10"/>
                      </a:moveTo>
                      <a:lnTo>
                        <a:pt x="112" y="0"/>
                      </a:lnTo>
                      <a:lnTo>
                        <a:pt x="38" y="30"/>
                      </a:lnTo>
                      <a:lnTo>
                        <a:pt x="0" y="20"/>
                      </a:lnTo>
                      <a:lnTo>
                        <a:pt x="19" y="47"/>
                      </a:lnTo>
                      <a:lnTo>
                        <a:pt x="112" y="47"/>
                      </a:lnTo>
                      <a:lnTo>
                        <a:pt x="72" y="37"/>
                      </a:lnTo>
                      <a:lnTo>
                        <a:pt x="144"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632" name="Freeform 127">
                  <a:extLst>
                    <a:ext uri="{FF2B5EF4-FFF2-40B4-BE49-F238E27FC236}">
                      <a16:creationId xmlns:a16="http://schemas.microsoft.com/office/drawing/2014/main" id="{952EE4F2-C364-45F5-9BFF-6B15628C27C3}"/>
                    </a:ext>
                  </a:extLst>
                </p:cNvPr>
                <p:cNvSpPr>
                  <a:spLocks/>
                </p:cNvSpPr>
                <p:nvPr/>
              </p:nvSpPr>
              <p:spPr bwMode="auto">
                <a:xfrm>
                  <a:off x="3636" y="1318"/>
                  <a:ext cx="144" cy="47"/>
                </a:xfrm>
                <a:custGeom>
                  <a:avLst/>
                  <a:gdLst>
                    <a:gd name="T0" fmla="*/ 144 w 144"/>
                    <a:gd name="T1" fmla="*/ 10 h 47"/>
                    <a:gd name="T2" fmla="*/ 112 w 144"/>
                    <a:gd name="T3" fmla="*/ 0 h 47"/>
                    <a:gd name="T4" fmla="*/ 38 w 144"/>
                    <a:gd name="T5" fmla="*/ 30 h 47"/>
                    <a:gd name="T6" fmla="*/ 0 w 144"/>
                    <a:gd name="T7" fmla="*/ 20 h 47"/>
                    <a:gd name="T8" fmla="*/ 19 w 144"/>
                    <a:gd name="T9" fmla="*/ 47 h 47"/>
                    <a:gd name="T10" fmla="*/ 112 w 144"/>
                    <a:gd name="T11" fmla="*/ 47 h 47"/>
                    <a:gd name="T12" fmla="*/ 72 w 144"/>
                    <a:gd name="T13" fmla="*/ 37 h 47"/>
                    <a:gd name="T14" fmla="*/ 144 w 144"/>
                    <a:gd name="T15" fmla="*/ 10 h 47"/>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7"/>
                    <a:gd name="T26" fmla="*/ 144 w 144"/>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7">
                      <a:moveTo>
                        <a:pt x="144" y="10"/>
                      </a:moveTo>
                      <a:lnTo>
                        <a:pt x="112" y="0"/>
                      </a:lnTo>
                      <a:lnTo>
                        <a:pt x="38" y="30"/>
                      </a:lnTo>
                      <a:lnTo>
                        <a:pt x="0" y="20"/>
                      </a:lnTo>
                      <a:lnTo>
                        <a:pt x="19" y="47"/>
                      </a:lnTo>
                      <a:lnTo>
                        <a:pt x="112" y="47"/>
                      </a:lnTo>
                      <a:lnTo>
                        <a:pt x="72" y="37"/>
                      </a:lnTo>
                      <a:lnTo>
                        <a:pt x="144"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633" name="Freeform 128">
                  <a:extLst>
                    <a:ext uri="{FF2B5EF4-FFF2-40B4-BE49-F238E27FC236}">
                      <a16:creationId xmlns:a16="http://schemas.microsoft.com/office/drawing/2014/main" id="{7CAE310E-9101-48A4-9DB1-40F5493FD668}"/>
                    </a:ext>
                  </a:extLst>
                </p:cNvPr>
                <p:cNvSpPr>
                  <a:spLocks/>
                </p:cNvSpPr>
                <p:nvPr/>
              </p:nvSpPr>
              <p:spPr bwMode="auto">
                <a:xfrm>
                  <a:off x="3644" y="1264"/>
                  <a:ext cx="144" cy="44"/>
                </a:xfrm>
                <a:custGeom>
                  <a:avLst/>
                  <a:gdLst>
                    <a:gd name="T0" fmla="*/ 0 w 144"/>
                    <a:gd name="T1" fmla="*/ 10 h 44"/>
                    <a:gd name="T2" fmla="*/ 32 w 144"/>
                    <a:gd name="T3" fmla="*/ 0 h 44"/>
                    <a:gd name="T4" fmla="*/ 109 w 144"/>
                    <a:gd name="T5" fmla="*/ 27 h 44"/>
                    <a:gd name="T6" fmla="*/ 144 w 144"/>
                    <a:gd name="T7" fmla="*/ 20 h 44"/>
                    <a:gd name="T8" fmla="*/ 125 w 144"/>
                    <a:gd name="T9" fmla="*/ 44 h 44"/>
                    <a:gd name="T10" fmla="*/ 35 w 144"/>
                    <a:gd name="T11" fmla="*/ 44 h 44"/>
                    <a:gd name="T12" fmla="*/ 72 w 144"/>
                    <a:gd name="T13" fmla="*/ 37 h 44"/>
                    <a:gd name="T14" fmla="*/ 0 w 144"/>
                    <a:gd name="T15" fmla="*/ 10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0" y="10"/>
                      </a:moveTo>
                      <a:lnTo>
                        <a:pt x="32" y="0"/>
                      </a:lnTo>
                      <a:lnTo>
                        <a:pt x="109" y="27"/>
                      </a:lnTo>
                      <a:lnTo>
                        <a:pt x="144" y="20"/>
                      </a:lnTo>
                      <a:lnTo>
                        <a:pt x="125" y="44"/>
                      </a:lnTo>
                      <a:lnTo>
                        <a:pt x="35" y="44"/>
                      </a:lnTo>
                      <a:lnTo>
                        <a:pt x="72" y="37"/>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634" name="Freeform 129">
                  <a:extLst>
                    <a:ext uri="{FF2B5EF4-FFF2-40B4-BE49-F238E27FC236}">
                      <a16:creationId xmlns:a16="http://schemas.microsoft.com/office/drawing/2014/main" id="{366E5E15-A51F-4E05-8ACC-ED0E9E763750}"/>
                    </a:ext>
                  </a:extLst>
                </p:cNvPr>
                <p:cNvSpPr>
                  <a:spLocks/>
                </p:cNvSpPr>
                <p:nvPr/>
              </p:nvSpPr>
              <p:spPr bwMode="auto">
                <a:xfrm>
                  <a:off x="3644" y="1264"/>
                  <a:ext cx="144" cy="44"/>
                </a:xfrm>
                <a:custGeom>
                  <a:avLst/>
                  <a:gdLst>
                    <a:gd name="T0" fmla="*/ 0 w 144"/>
                    <a:gd name="T1" fmla="*/ 10 h 44"/>
                    <a:gd name="T2" fmla="*/ 32 w 144"/>
                    <a:gd name="T3" fmla="*/ 0 h 44"/>
                    <a:gd name="T4" fmla="*/ 109 w 144"/>
                    <a:gd name="T5" fmla="*/ 27 h 44"/>
                    <a:gd name="T6" fmla="*/ 144 w 144"/>
                    <a:gd name="T7" fmla="*/ 20 h 44"/>
                    <a:gd name="T8" fmla="*/ 125 w 144"/>
                    <a:gd name="T9" fmla="*/ 44 h 44"/>
                    <a:gd name="T10" fmla="*/ 35 w 144"/>
                    <a:gd name="T11" fmla="*/ 44 h 44"/>
                    <a:gd name="T12" fmla="*/ 72 w 144"/>
                    <a:gd name="T13" fmla="*/ 37 h 44"/>
                    <a:gd name="T14" fmla="*/ 0 w 144"/>
                    <a:gd name="T15" fmla="*/ 10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0" y="10"/>
                      </a:moveTo>
                      <a:lnTo>
                        <a:pt x="32" y="0"/>
                      </a:lnTo>
                      <a:lnTo>
                        <a:pt x="109" y="27"/>
                      </a:lnTo>
                      <a:lnTo>
                        <a:pt x="144" y="20"/>
                      </a:lnTo>
                      <a:lnTo>
                        <a:pt x="125" y="44"/>
                      </a:lnTo>
                      <a:lnTo>
                        <a:pt x="35" y="44"/>
                      </a:lnTo>
                      <a:lnTo>
                        <a:pt x="72" y="37"/>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635" name="Freeform 130">
                  <a:extLst>
                    <a:ext uri="{FF2B5EF4-FFF2-40B4-BE49-F238E27FC236}">
                      <a16:creationId xmlns:a16="http://schemas.microsoft.com/office/drawing/2014/main" id="{434E1652-C193-46A7-8C78-E13CBAB3355A}"/>
                    </a:ext>
                  </a:extLst>
                </p:cNvPr>
                <p:cNvSpPr>
                  <a:spLocks/>
                </p:cNvSpPr>
                <p:nvPr/>
              </p:nvSpPr>
              <p:spPr bwMode="auto">
                <a:xfrm>
                  <a:off x="3788" y="1323"/>
                  <a:ext cx="143" cy="44"/>
                </a:xfrm>
                <a:custGeom>
                  <a:avLst/>
                  <a:gdLst>
                    <a:gd name="T0" fmla="*/ 143 w 143"/>
                    <a:gd name="T1" fmla="*/ 34 h 44"/>
                    <a:gd name="T2" fmla="*/ 111 w 143"/>
                    <a:gd name="T3" fmla="*/ 44 h 44"/>
                    <a:gd name="T4" fmla="*/ 37 w 143"/>
                    <a:gd name="T5" fmla="*/ 15 h 44"/>
                    <a:gd name="T6" fmla="*/ 0 w 143"/>
                    <a:gd name="T7" fmla="*/ 25 h 44"/>
                    <a:gd name="T8" fmla="*/ 18 w 143"/>
                    <a:gd name="T9" fmla="*/ 0 h 44"/>
                    <a:gd name="T10" fmla="*/ 111 w 143"/>
                    <a:gd name="T11" fmla="*/ 0 h 44"/>
                    <a:gd name="T12" fmla="*/ 71 w 143"/>
                    <a:gd name="T13" fmla="*/ 7 h 44"/>
                    <a:gd name="T14" fmla="*/ 143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143" y="34"/>
                      </a:moveTo>
                      <a:lnTo>
                        <a:pt x="111" y="44"/>
                      </a:lnTo>
                      <a:lnTo>
                        <a:pt x="37" y="15"/>
                      </a:lnTo>
                      <a:lnTo>
                        <a:pt x="0" y="25"/>
                      </a:lnTo>
                      <a:lnTo>
                        <a:pt x="18" y="0"/>
                      </a:lnTo>
                      <a:lnTo>
                        <a:pt x="111" y="0"/>
                      </a:lnTo>
                      <a:lnTo>
                        <a:pt x="71" y="7"/>
                      </a:lnTo>
                      <a:lnTo>
                        <a:pt x="143"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636" name="Freeform 131">
                  <a:extLst>
                    <a:ext uri="{FF2B5EF4-FFF2-40B4-BE49-F238E27FC236}">
                      <a16:creationId xmlns:a16="http://schemas.microsoft.com/office/drawing/2014/main" id="{33746B43-443B-43A1-919D-9E81AE3584F7}"/>
                    </a:ext>
                  </a:extLst>
                </p:cNvPr>
                <p:cNvSpPr>
                  <a:spLocks/>
                </p:cNvSpPr>
                <p:nvPr/>
              </p:nvSpPr>
              <p:spPr bwMode="auto">
                <a:xfrm>
                  <a:off x="3788" y="1323"/>
                  <a:ext cx="143" cy="44"/>
                </a:xfrm>
                <a:custGeom>
                  <a:avLst/>
                  <a:gdLst>
                    <a:gd name="T0" fmla="*/ 143 w 143"/>
                    <a:gd name="T1" fmla="*/ 34 h 44"/>
                    <a:gd name="T2" fmla="*/ 111 w 143"/>
                    <a:gd name="T3" fmla="*/ 44 h 44"/>
                    <a:gd name="T4" fmla="*/ 37 w 143"/>
                    <a:gd name="T5" fmla="*/ 15 h 44"/>
                    <a:gd name="T6" fmla="*/ 0 w 143"/>
                    <a:gd name="T7" fmla="*/ 25 h 44"/>
                    <a:gd name="T8" fmla="*/ 18 w 143"/>
                    <a:gd name="T9" fmla="*/ 0 h 44"/>
                    <a:gd name="T10" fmla="*/ 111 w 143"/>
                    <a:gd name="T11" fmla="*/ 0 h 44"/>
                    <a:gd name="T12" fmla="*/ 71 w 143"/>
                    <a:gd name="T13" fmla="*/ 7 h 44"/>
                    <a:gd name="T14" fmla="*/ 143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143" y="34"/>
                      </a:moveTo>
                      <a:lnTo>
                        <a:pt x="111" y="44"/>
                      </a:lnTo>
                      <a:lnTo>
                        <a:pt x="37" y="15"/>
                      </a:lnTo>
                      <a:lnTo>
                        <a:pt x="0" y="25"/>
                      </a:lnTo>
                      <a:lnTo>
                        <a:pt x="18" y="0"/>
                      </a:lnTo>
                      <a:lnTo>
                        <a:pt x="111" y="0"/>
                      </a:lnTo>
                      <a:lnTo>
                        <a:pt x="71" y="7"/>
                      </a:lnTo>
                      <a:lnTo>
                        <a:pt x="143"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50620" name="Group 132">
                <a:extLst>
                  <a:ext uri="{FF2B5EF4-FFF2-40B4-BE49-F238E27FC236}">
                    <a16:creationId xmlns:a16="http://schemas.microsoft.com/office/drawing/2014/main" id="{FDE64B92-B9F7-480F-99F0-32D8C72339E0}"/>
                  </a:ext>
                </a:extLst>
              </p:cNvPr>
              <p:cNvGrpSpPr>
                <a:grpSpLocks/>
              </p:cNvGrpSpPr>
              <p:nvPr/>
            </p:nvGrpSpPr>
            <p:grpSpPr bwMode="auto">
              <a:xfrm>
                <a:off x="3639" y="1267"/>
                <a:ext cx="300" cy="103"/>
                <a:chOff x="3639" y="1267"/>
                <a:chExt cx="300" cy="103"/>
              </a:xfrm>
            </p:grpSpPr>
            <p:sp>
              <p:nvSpPr>
                <p:cNvPr id="150621" name="Freeform 133">
                  <a:extLst>
                    <a:ext uri="{FF2B5EF4-FFF2-40B4-BE49-F238E27FC236}">
                      <a16:creationId xmlns:a16="http://schemas.microsoft.com/office/drawing/2014/main" id="{B688560F-2EE9-41EF-B98E-DA79A0ED7DDE}"/>
                    </a:ext>
                  </a:extLst>
                </p:cNvPr>
                <p:cNvSpPr>
                  <a:spLocks/>
                </p:cNvSpPr>
                <p:nvPr/>
              </p:nvSpPr>
              <p:spPr bwMode="auto">
                <a:xfrm>
                  <a:off x="3796" y="1269"/>
                  <a:ext cx="143" cy="44"/>
                </a:xfrm>
                <a:custGeom>
                  <a:avLst/>
                  <a:gdLst>
                    <a:gd name="T0" fmla="*/ 0 w 143"/>
                    <a:gd name="T1" fmla="*/ 34 h 44"/>
                    <a:gd name="T2" fmla="*/ 31 w 143"/>
                    <a:gd name="T3" fmla="*/ 44 h 44"/>
                    <a:gd name="T4" fmla="*/ 108 w 143"/>
                    <a:gd name="T5" fmla="*/ 15 h 44"/>
                    <a:gd name="T6" fmla="*/ 143 w 143"/>
                    <a:gd name="T7" fmla="*/ 25 h 44"/>
                    <a:gd name="T8" fmla="*/ 124 w 143"/>
                    <a:gd name="T9" fmla="*/ 0 h 44"/>
                    <a:gd name="T10" fmla="*/ 34 w 143"/>
                    <a:gd name="T11" fmla="*/ 0 h 44"/>
                    <a:gd name="T12" fmla="*/ 71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1" y="44"/>
                      </a:lnTo>
                      <a:lnTo>
                        <a:pt x="108" y="15"/>
                      </a:lnTo>
                      <a:lnTo>
                        <a:pt x="143" y="25"/>
                      </a:lnTo>
                      <a:lnTo>
                        <a:pt x="124" y="0"/>
                      </a:lnTo>
                      <a:lnTo>
                        <a:pt x="34" y="0"/>
                      </a:lnTo>
                      <a:lnTo>
                        <a:pt x="71" y="7"/>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622" name="Freeform 134">
                  <a:extLst>
                    <a:ext uri="{FF2B5EF4-FFF2-40B4-BE49-F238E27FC236}">
                      <a16:creationId xmlns:a16="http://schemas.microsoft.com/office/drawing/2014/main" id="{30864C56-2904-41F1-AEF4-FB106C4AFD8D}"/>
                    </a:ext>
                  </a:extLst>
                </p:cNvPr>
                <p:cNvSpPr>
                  <a:spLocks/>
                </p:cNvSpPr>
                <p:nvPr/>
              </p:nvSpPr>
              <p:spPr bwMode="auto">
                <a:xfrm>
                  <a:off x="3796" y="1269"/>
                  <a:ext cx="143" cy="44"/>
                </a:xfrm>
                <a:custGeom>
                  <a:avLst/>
                  <a:gdLst>
                    <a:gd name="T0" fmla="*/ 0 w 143"/>
                    <a:gd name="T1" fmla="*/ 34 h 44"/>
                    <a:gd name="T2" fmla="*/ 31 w 143"/>
                    <a:gd name="T3" fmla="*/ 44 h 44"/>
                    <a:gd name="T4" fmla="*/ 108 w 143"/>
                    <a:gd name="T5" fmla="*/ 15 h 44"/>
                    <a:gd name="T6" fmla="*/ 143 w 143"/>
                    <a:gd name="T7" fmla="*/ 25 h 44"/>
                    <a:gd name="T8" fmla="*/ 124 w 143"/>
                    <a:gd name="T9" fmla="*/ 0 h 44"/>
                    <a:gd name="T10" fmla="*/ 34 w 143"/>
                    <a:gd name="T11" fmla="*/ 0 h 44"/>
                    <a:gd name="T12" fmla="*/ 71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1" y="44"/>
                      </a:lnTo>
                      <a:lnTo>
                        <a:pt x="108" y="15"/>
                      </a:lnTo>
                      <a:lnTo>
                        <a:pt x="143" y="25"/>
                      </a:lnTo>
                      <a:lnTo>
                        <a:pt x="124" y="0"/>
                      </a:lnTo>
                      <a:lnTo>
                        <a:pt x="34" y="0"/>
                      </a:lnTo>
                      <a:lnTo>
                        <a:pt x="71" y="7"/>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623" name="Freeform 135">
                  <a:extLst>
                    <a:ext uri="{FF2B5EF4-FFF2-40B4-BE49-F238E27FC236}">
                      <a16:creationId xmlns:a16="http://schemas.microsoft.com/office/drawing/2014/main" id="{A757C0F7-1524-415E-AB7E-EBD0FCAF7657}"/>
                    </a:ext>
                  </a:extLst>
                </p:cNvPr>
                <p:cNvSpPr>
                  <a:spLocks/>
                </p:cNvSpPr>
                <p:nvPr/>
              </p:nvSpPr>
              <p:spPr bwMode="auto">
                <a:xfrm>
                  <a:off x="3639" y="1321"/>
                  <a:ext cx="143" cy="46"/>
                </a:xfrm>
                <a:custGeom>
                  <a:avLst/>
                  <a:gdLst>
                    <a:gd name="T0" fmla="*/ 143 w 143"/>
                    <a:gd name="T1" fmla="*/ 9 h 46"/>
                    <a:gd name="T2" fmla="*/ 112 w 143"/>
                    <a:gd name="T3" fmla="*/ 0 h 46"/>
                    <a:gd name="T4" fmla="*/ 37 w 143"/>
                    <a:gd name="T5" fmla="*/ 29 h 46"/>
                    <a:gd name="T6" fmla="*/ 0 w 143"/>
                    <a:gd name="T7" fmla="*/ 19 h 46"/>
                    <a:gd name="T8" fmla="*/ 19 w 143"/>
                    <a:gd name="T9" fmla="*/ 46 h 46"/>
                    <a:gd name="T10" fmla="*/ 112 w 143"/>
                    <a:gd name="T11" fmla="*/ 46 h 46"/>
                    <a:gd name="T12" fmla="*/ 72 w 143"/>
                    <a:gd name="T13" fmla="*/ 36 h 46"/>
                    <a:gd name="T14" fmla="*/ 143 w 143"/>
                    <a:gd name="T15" fmla="*/ 9 h 46"/>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6"/>
                    <a:gd name="T26" fmla="*/ 143 w 143"/>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6">
                      <a:moveTo>
                        <a:pt x="143" y="9"/>
                      </a:moveTo>
                      <a:lnTo>
                        <a:pt x="112" y="0"/>
                      </a:lnTo>
                      <a:lnTo>
                        <a:pt x="37" y="29"/>
                      </a:lnTo>
                      <a:lnTo>
                        <a:pt x="0" y="19"/>
                      </a:lnTo>
                      <a:lnTo>
                        <a:pt x="19" y="46"/>
                      </a:lnTo>
                      <a:lnTo>
                        <a:pt x="112" y="46"/>
                      </a:lnTo>
                      <a:lnTo>
                        <a:pt x="72" y="36"/>
                      </a:ln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624" name="Freeform 136">
                  <a:extLst>
                    <a:ext uri="{FF2B5EF4-FFF2-40B4-BE49-F238E27FC236}">
                      <a16:creationId xmlns:a16="http://schemas.microsoft.com/office/drawing/2014/main" id="{B6E89A40-DBA6-4C51-AEF1-0A1F11660429}"/>
                    </a:ext>
                  </a:extLst>
                </p:cNvPr>
                <p:cNvSpPr>
                  <a:spLocks/>
                </p:cNvSpPr>
                <p:nvPr/>
              </p:nvSpPr>
              <p:spPr bwMode="auto">
                <a:xfrm>
                  <a:off x="3639" y="1321"/>
                  <a:ext cx="143" cy="46"/>
                </a:xfrm>
                <a:custGeom>
                  <a:avLst/>
                  <a:gdLst>
                    <a:gd name="T0" fmla="*/ 143 w 143"/>
                    <a:gd name="T1" fmla="*/ 9 h 46"/>
                    <a:gd name="T2" fmla="*/ 112 w 143"/>
                    <a:gd name="T3" fmla="*/ 0 h 46"/>
                    <a:gd name="T4" fmla="*/ 37 w 143"/>
                    <a:gd name="T5" fmla="*/ 29 h 46"/>
                    <a:gd name="T6" fmla="*/ 0 w 143"/>
                    <a:gd name="T7" fmla="*/ 19 h 46"/>
                    <a:gd name="T8" fmla="*/ 19 w 143"/>
                    <a:gd name="T9" fmla="*/ 46 h 46"/>
                    <a:gd name="T10" fmla="*/ 112 w 143"/>
                    <a:gd name="T11" fmla="*/ 46 h 46"/>
                    <a:gd name="T12" fmla="*/ 72 w 143"/>
                    <a:gd name="T13" fmla="*/ 36 h 46"/>
                    <a:gd name="T14" fmla="*/ 143 w 143"/>
                    <a:gd name="T15" fmla="*/ 9 h 46"/>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6"/>
                    <a:gd name="T26" fmla="*/ 143 w 143"/>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6">
                      <a:moveTo>
                        <a:pt x="143" y="9"/>
                      </a:moveTo>
                      <a:lnTo>
                        <a:pt x="112" y="0"/>
                      </a:lnTo>
                      <a:lnTo>
                        <a:pt x="37" y="29"/>
                      </a:lnTo>
                      <a:lnTo>
                        <a:pt x="0" y="19"/>
                      </a:lnTo>
                      <a:lnTo>
                        <a:pt x="19" y="46"/>
                      </a:lnTo>
                      <a:lnTo>
                        <a:pt x="112" y="46"/>
                      </a:lnTo>
                      <a:lnTo>
                        <a:pt x="72" y="36"/>
                      </a:ln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625" name="Freeform 137">
                  <a:extLst>
                    <a:ext uri="{FF2B5EF4-FFF2-40B4-BE49-F238E27FC236}">
                      <a16:creationId xmlns:a16="http://schemas.microsoft.com/office/drawing/2014/main" id="{C64E3D88-A47D-4FF9-A6D0-C6B292AC44F4}"/>
                    </a:ext>
                  </a:extLst>
                </p:cNvPr>
                <p:cNvSpPr>
                  <a:spLocks/>
                </p:cNvSpPr>
                <p:nvPr/>
              </p:nvSpPr>
              <p:spPr bwMode="auto">
                <a:xfrm>
                  <a:off x="3647" y="1267"/>
                  <a:ext cx="143" cy="44"/>
                </a:xfrm>
                <a:custGeom>
                  <a:avLst/>
                  <a:gdLst>
                    <a:gd name="T0" fmla="*/ 0 w 143"/>
                    <a:gd name="T1" fmla="*/ 9 h 44"/>
                    <a:gd name="T2" fmla="*/ 32 w 143"/>
                    <a:gd name="T3" fmla="*/ 0 h 44"/>
                    <a:gd name="T4" fmla="*/ 109 w 143"/>
                    <a:gd name="T5" fmla="*/ 27 h 44"/>
                    <a:gd name="T6" fmla="*/ 143 w 143"/>
                    <a:gd name="T7" fmla="*/ 19 h 44"/>
                    <a:gd name="T8" fmla="*/ 125 w 143"/>
                    <a:gd name="T9" fmla="*/ 44 h 44"/>
                    <a:gd name="T10" fmla="*/ 34 w 143"/>
                    <a:gd name="T11" fmla="*/ 44 h 44"/>
                    <a:gd name="T12" fmla="*/ 72 w 143"/>
                    <a:gd name="T13" fmla="*/ 36 h 44"/>
                    <a:gd name="T14" fmla="*/ 0 w 143"/>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9"/>
                      </a:moveTo>
                      <a:lnTo>
                        <a:pt x="32" y="0"/>
                      </a:lnTo>
                      <a:lnTo>
                        <a:pt x="109" y="27"/>
                      </a:lnTo>
                      <a:lnTo>
                        <a:pt x="143" y="19"/>
                      </a:lnTo>
                      <a:lnTo>
                        <a:pt x="125" y="44"/>
                      </a:lnTo>
                      <a:lnTo>
                        <a:pt x="34" y="44"/>
                      </a:lnTo>
                      <a:lnTo>
                        <a:pt x="72" y="36"/>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626" name="Freeform 138">
                  <a:extLst>
                    <a:ext uri="{FF2B5EF4-FFF2-40B4-BE49-F238E27FC236}">
                      <a16:creationId xmlns:a16="http://schemas.microsoft.com/office/drawing/2014/main" id="{6A8B3689-9DA4-42AC-8873-5819D6228717}"/>
                    </a:ext>
                  </a:extLst>
                </p:cNvPr>
                <p:cNvSpPr>
                  <a:spLocks/>
                </p:cNvSpPr>
                <p:nvPr/>
              </p:nvSpPr>
              <p:spPr bwMode="auto">
                <a:xfrm>
                  <a:off x="3647" y="1267"/>
                  <a:ext cx="143" cy="44"/>
                </a:xfrm>
                <a:custGeom>
                  <a:avLst/>
                  <a:gdLst>
                    <a:gd name="T0" fmla="*/ 0 w 143"/>
                    <a:gd name="T1" fmla="*/ 9 h 44"/>
                    <a:gd name="T2" fmla="*/ 32 w 143"/>
                    <a:gd name="T3" fmla="*/ 0 h 44"/>
                    <a:gd name="T4" fmla="*/ 109 w 143"/>
                    <a:gd name="T5" fmla="*/ 27 h 44"/>
                    <a:gd name="T6" fmla="*/ 143 w 143"/>
                    <a:gd name="T7" fmla="*/ 19 h 44"/>
                    <a:gd name="T8" fmla="*/ 125 w 143"/>
                    <a:gd name="T9" fmla="*/ 44 h 44"/>
                    <a:gd name="T10" fmla="*/ 34 w 143"/>
                    <a:gd name="T11" fmla="*/ 44 h 44"/>
                    <a:gd name="T12" fmla="*/ 72 w 143"/>
                    <a:gd name="T13" fmla="*/ 36 h 44"/>
                    <a:gd name="T14" fmla="*/ 0 w 143"/>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9"/>
                      </a:moveTo>
                      <a:lnTo>
                        <a:pt x="32" y="0"/>
                      </a:lnTo>
                      <a:lnTo>
                        <a:pt x="109" y="27"/>
                      </a:lnTo>
                      <a:lnTo>
                        <a:pt x="143" y="19"/>
                      </a:lnTo>
                      <a:lnTo>
                        <a:pt x="125" y="44"/>
                      </a:lnTo>
                      <a:lnTo>
                        <a:pt x="34" y="44"/>
                      </a:lnTo>
                      <a:lnTo>
                        <a:pt x="72" y="36"/>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627" name="Freeform 139">
                  <a:extLst>
                    <a:ext uri="{FF2B5EF4-FFF2-40B4-BE49-F238E27FC236}">
                      <a16:creationId xmlns:a16="http://schemas.microsoft.com/office/drawing/2014/main" id="{EE0BA32A-7DF1-4F8B-8AE9-0E8C91029DCD}"/>
                    </a:ext>
                  </a:extLst>
                </p:cNvPr>
                <p:cNvSpPr>
                  <a:spLocks/>
                </p:cNvSpPr>
                <p:nvPr/>
              </p:nvSpPr>
              <p:spPr bwMode="auto">
                <a:xfrm>
                  <a:off x="3790" y="1326"/>
                  <a:ext cx="144" cy="44"/>
                </a:xfrm>
                <a:custGeom>
                  <a:avLst/>
                  <a:gdLst>
                    <a:gd name="T0" fmla="*/ 144 w 144"/>
                    <a:gd name="T1" fmla="*/ 34 h 44"/>
                    <a:gd name="T2" fmla="*/ 112 w 144"/>
                    <a:gd name="T3" fmla="*/ 44 h 44"/>
                    <a:gd name="T4" fmla="*/ 37 w 144"/>
                    <a:gd name="T5" fmla="*/ 14 h 44"/>
                    <a:gd name="T6" fmla="*/ 0 w 144"/>
                    <a:gd name="T7" fmla="*/ 24 h 44"/>
                    <a:gd name="T8" fmla="*/ 19 w 144"/>
                    <a:gd name="T9" fmla="*/ 0 h 44"/>
                    <a:gd name="T10" fmla="*/ 112 w 144"/>
                    <a:gd name="T11" fmla="*/ 0 h 44"/>
                    <a:gd name="T12" fmla="*/ 72 w 144"/>
                    <a:gd name="T13" fmla="*/ 7 h 44"/>
                    <a:gd name="T14" fmla="*/ 144 w 144"/>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144" y="34"/>
                      </a:moveTo>
                      <a:lnTo>
                        <a:pt x="112" y="44"/>
                      </a:lnTo>
                      <a:lnTo>
                        <a:pt x="37" y="14"/>
                      </a:lnTo>
                      <a:lnTo>
                        <a:pt x="0" y="24"/>
                      </a:lnTo>
                      <a:lnTo>
                        <a:pt x="19" y="0"/>
                      </a:lnTo>
                      <a:lnTo>
                        <a:pt x="112" y="0"/>
                      </a:lnTo>
                      <a:lnTo>
                        <a:pt x="72" y="7"/>
                      </a:lnTo>
                      <a:lnTo>
                        <a:pt x="14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628" name="Freeform 140">
                  <a:extLst>
                    <a:ext uri="{FF2B5EF4-FFF2-40B4-BE49-F238E27FC236}">
                      <a16:creationId xmlns:a16="http://schemas.microsoft.com/office/drawing/2014/main" id="{D6A3F4A8-7834-4BBC-ACA3-7A6CD6162C49}"/>
                    </a:ext>
                  </a:extLst>
                </p:cNvPr>
                <p:cNvSpPr>
                  <a:spLocks/>
                </p:cNvSpPr>
                <p:nvPr/>
              </p:nvSpPr>
              <p:spPr bwMode="auto">
                <a:xfrm>
                  <a:off x="3790" y="1326"/>
                  <a:ext cx="144" cy="44"/>
                </a:xfrm>
                <a:custGeom>
                  <a:avLst/>
                  <a:gdLst>
                    <a:gd name="T0" fmla="*/ 144 w 144"/>
                    <a:gd name="T1" fmla="*/ 34 h 44"/>
                    <a:gd name="T2" fmla="*/ 112 w 144"/>
                    <a:gd name="T3" fmla="*/ 44 h 44"/>
                    <a:gd name="T4" fmla="*/ 37 w 144"/>
                    <a:gd name="T5" fmla="*/ 14 h 44"/>
                    <a:gd name="T6" fmla="*/ 0 w 144"/>
                    <a:gd name="T7" fmla="*/ 24 h 44"/>
                    <a:gd name="T8" fmla="*/ 19 w 144"/>
                    <a:gd name="T9" fmla="*/ 0 h 44"/>
                    <a:gd name="T10" fmla="*/ 112 w 144"/>
                    <a:gd name="T11" fmla="*/ 0 h 44"/>
                    <a:gd name="T12" fmla="*/ 72 w 144"/>
                    <a:gd name="T13" fmla="*/ 7 h 44"/>
                    <a:gd name="T14" fmla="*/ 144 w 144"/>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144" y="34"/>
                      </a:moveTo>
                      <a:lnTo>
                        <a:pt x="112" y="44"/>
                      </a:lnTo>
                      <a:lnTo>
                        <a:pt x="37" y="14"/>
                      </a:lnTo>
                      <a:lnTo>
                        <a:pt x="0" y="24"/>
                      </a:lnTo>
                      <a:lnTo>
                        <a:pt x="19" y="0"/>
                      </a:lnTo>
                      <a:lnTo>
                        <a:pt x="112" y="0"/>
                      </a:lnTo>
                      <a:lnTo>
                        <a:pt x="72" y="7"/>
                      </a:lnTo>
                      <a:lnTo>
                        <a:pt x="14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150617" name="Line 141">
              <a:extLst>
                <a:ext uri="{FF2B5EF4-FFF2-40B4-BE49-F238E27FC236}">
                  <a16:creationId xmlns:a16="http://schemas.microsoft.com/office/drawing/2014/main" id="{E95CC5F0-3F22-4CE9-B4DF-FB5939AB0758}"/>
                </a:ext>
              </a:extLst>
            </p:cNvPr>
            <p:cNvSpPr>
              <a:spLocks noChangeShapeType="1"/>
            </p:cNvSpPr>
            <p:nvPr/>
          </p:nvSpPr>
          <p:spPr bwMode="auto">
            <a:xfrm>
              <a:off x="3570" y="1316"/>
              <a:ext cx="1" cy="9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18" name="Line 142">
              <a:extLst>
                <a:ext uri="{FF2B5EF4-FFF2-40B4-BE49-F238E27FC236}">
                  <a16:creationId xmlns:a16="http://schemas.microsoft.com/office/drawing/2014/main" id="{966C0A3B-F77F-47F5-8D10-882F0A3DC836}"/>
                </a:ext>
              </a:extLst>
            </p:cNvPr>
            <p:cNvSpPr>
              <a:spLocks noChangeShapeType="1"/>
            </p:cNvSpPr>
            <p:nvPr/>
          </p:nvSpPr>
          <p:spPr bwMode="auto">
            <a:xfrm>
              <a:off x="4005" y="1316"/>
              <a:ext cx="1" cy="9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0555" name="Rectangle 143">
            <a:extLst>
              <a:ext uri="{FF2B5EF4-FFF2-40B4-BE49-F238E27FC236}">
                <a16:creationId xmlns:a16="http://schemas.microsoft.com/office/drawing/2014/main" id="{0BDE915A-8573-4632-B5EB-C574257D2448}"/>
              </a:ext>
            </a:extLst>
          </p:cNvPr>
          <p:cNvSpPr>
            <a:spLocks noChangeArrowheads="1"/>
          </p:cNvSpPr>
          <p:nvPr/>
        </p:nvSpPr>
        <p:spPr bwMode="auto">
          <a:xfrm>
            <a:off x="9118600" y="2205038"/>
            <a:ext cx="730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b="1">
                <a:latin typeface="Helvetica" panose="020B0604020202020204" pitchFamily="34" charset="0"/>
              </a:rPr>
              <a:t>Site3</a:t>
            </a:r>
          </a:p>
        </p:txBody>
      </p:sp>
      <p:sp>
        <p:nvSpPr>
          <p:cNvPr id="220304" name="Line 144">
            <a:extLst>
              <a:ext uri="{FF2B5EF4-FFF2-40B4-BE49-F238E27FC236}">
                <a16:creationId xmlns:a16="http://schemas.microsoft.com/office/drawing/2014/main" id="{841ACC2F-927E-407F-9197-F1845C82C34A}"/>
              </a:ext>
            </a:extLst>
          </p:cNvPr>
          <p:cNvSpPr>
            <a:spLocks noChangeShapeType="1"/>
          </p:cNvSpPr>
          <p:nvPr/>
        </p:nvSpPr>
        <p:spPr bwMode="auto">
          <a:xfrm>
            <a:off x="7851775" y="2522539"/>
            <a:ext cx="400050" cy="1587"/>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SimSun" pitchFamily="2" charset="-122"/>
            </a:endParaRPr>
          </a:p>
        </p:txBody>
      </p:sp>
      <p:sp>
        <p:nvSpPr>
          <p:cNvPr id="220305" name="Line 145">
            <a:extLst>
              <a:ext uri="{FF2B5EF4-FFF2-40B4-BE49-F238E27FC236}">
                <a16:creationId xmlns:a16="http://schemas.microsoft.com/office/drawing/2014/main" id="{B0B2E2DB-64AB-4BDC-9D4C-ECE74E2A34A2}"/>
              </a:ext>
            </a:extLst>
          </p:cNvPr>
          <p:cNvSpPr>
            <a:spLocks noChangeShapeType="1"/>
          </p:cNvSpPr>
          <p:nvPr/>
        </p:nvSpPr>
        <p:spPr bwMode="auto">
          <a:xfrm flipV="1">
            <a:off x="8253414" y="2220914"/>
            <a:ext cx="1587" cy="574675"/>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SimSun" pitchFamily="2" charset="-122"/>
            </a:endParaRPr>
          </a:p>
        </p:txBody>
      </p:sp>
      <p:sp>
        <p:nvSpPr>
          <p:cNvPr id="150558" name="Rectangle 146">
            <a:extLst>
              <a:ext uri="{FF2B5EF4-FFF2-40B4-BE49-F238E27FC236}">
                <a16:creationId xmlns:a16="http://schemas.microsoft.com/office/drawing/2014/main" id="{9047E8F9-6687-4310-A7A8-02D957F2F943}"/>
              </a:ext>
            </a:extLst>
          </p:cNvPr>
          <p:cNvSpPr>
            <a:spLocks noChangeArrowheads="1"/>
          </p:cNvSpPr>
          <p:nvPr/>
        </p:nvSpPr>
        <p:spPr bwMode="auto">
          <a:xfrm>
            <a:off x="7308851" y="2898775"/>
            <a:ext cx="211597" cy="211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8738" tIns="28575" rIns="58738" bIns="28575">
            <a:spAutoFit/>
          </a:bodyPr>
          <a:lstStyle>
            <a:lvl1pPr defTabSz="363538"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defTabSz="363538"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defTabSz="363538"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defTabSz="363538"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defTabSz="363538"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defTabSz="36353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36353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36353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36353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000" b="1">
                <a:solidFill>
                  <a:schemeClr val="bg1"/>
                </a:solidFill>
                <a:latin typeface="Helvetica" panose="020B0604020202020204" pitchFamily="34" charset="0"/>
              </a:rPr>
              <a:t>B</a:t>
            </a:r>
          </a:p>
        </p:txBody>
      </p:sp>
      <p:sp>
        <p:nvSpPr>
          <p:cNvPr id="150559" name="Rectangle 147">
            <a:extLst>
              <a:ext uri="{FF2B5EF4-FFF2-40B4-BE49-F238E27FC236}">
                <a16:creationId xmlns:a16="http://schemas.microsoft.com/office/drawing/2014/main" id="{4AF3C003-57FF-4634-858D-7406115F2BBA}"/>
              </a:ext>
            </a:extLst>
          </p:cNvPr>
          <p:cNvSpPr>
            <a:spLocks noChangeArrowheads="1"/>
          </p:cNvSpPr>
          <p:nvPr/>
        </p:nvSpPr>
        <p:spPr bwMode="auto">
          <a:xfrm>
            <a:off x="8470901" y="3141663"/>
            <a:ext cx="919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600" b="1">
                <a:solidFill>
                  <a:srgbClr val="000000"/>
                </a:solidFill>
                <a:latin typeface="Helvetica" panose="020B0604020202020204" pitchFamily="34" charset="0"/>
              </a:rPr>
              <a:t>10.0.3.3</a:t>
            </a:r>
          </a:p>
        </p:txBody>
      </p:sp>
      <p:sp>
        <p:nvSpPr>
          <p:cNvPr id="150560" name="Rectangle 148">
            <a:extLst>
              <a:ext uri="{FF2B5EF4-FFF2-40B4-BE49-F238E27FC236}">
                <a16:creationId xmlns:a16="http://schemas.microsoft.com/office/drawing/2014/main" id="{6ABE7657-98C2-4689-B910-B614718A00AC}"/>
              </a:ext>
            </a:extLst>
          </p:cNvPr>
          <p:cNvSpPr>
            <a:spLocks noChangeArrowheads="1"/>
          </p:cNvSpPr>
          <p:nvPr/>
        </p:nvSpPr>
        <p:spPr bwMode="auto">
          <a:xfrm>
            <a:off x="6959600" y="2565400"/>
            <a:ext cx="9842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nchor="ct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600" b="1">
                <a:solidFill>
                  <a:srgbClr val="000000"/>
                </a:solidFill>
                <a:latin typeface="Helvetica" panose="020B0604020202020204" pitchFamily="34" charset="0"/>
              </a:rPr>
              <a:t>RouterC</a:t>
            </a:r>
          </a:p>
        </p:txBody>
      </p:sp>
      <p:grpSp>
        <p:nvGrpSpPr>
          <p:cNvPr id="150561" name="Group 149">
            <a:extLst>
              <a:ext uri="{FF2B5EF4-FFF2-40B4-BE49-F238E27FC236}">
                <a16:creationId xmlns:a16="http://schemas.microsoft.com/office/drawing/2014/main" id="{38CC1424-9585-42DD-9362-8CFD7D17CBA1}"/>
              </a:ext>
            </a:extLst>
          </p:cNvPr>
          <p:cNvGrpSpPr>
            <a:grpSpLocks/>
          </p:cNvGrpSpPr>
          <p:nvPr/>
        </p:nvGrpSpPr>
        <p:grpSpPr bwMode="auto">
          <a:xfrm>
            <a:off x="8543926" y="2420939"/>
            <a:ext cx="754063" cy="682625"/>
            <a:chOff x="4395" y="922"/>
            <a:chExt cx="475" cy="430"/>
          </a:xfrm>
        </p:grpSpPr>
        <p:sp>
          <p:nvSpPr>
            <p:cNvPr id="150591" name="Rectangle 150">
              <a:extLst>
                <a:ext uri="{FF2B5EF4-FFF2-40B4-BE49-F238E27FC236}">
                  <a16:creationId xmlns:a16="http://schemas.microsoft.com/office/drawing/2014/main" id="{9803F0D8-AB57-4B02-9847-D3F6BF675471}"/>
                </a:ext>
              </a:extLst>
            </p:cNvPr>
            <p:cNvSpPr>
              <a:spLocks noChangeArrowheads="1"/>
            </p:cNvSpPr>
            <p:nvPr/>
          </p:nvSpPr>
          <p:spPr bwMode="auto">
            <a:xfrm>
              <a:off x="4395" y="1211"/>
              <a:ext cx="430" cy="79"/>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0592" name="Rectangle 151">
              <a:extLst>
                <a:ext uri="{FF2B5EF4-FFF2-40B4-BE49-F238E27FC236}">
                  <a16:creationId xmlns:a16="http://schemas.microsoft.com/office/drawing/2014/main" id="{E38156B7-1AED-4B58-8DFA-5E23FB106E56}"/>
                </a:ext>
              </a:extLst>
            </p:cNvPr>
            <p:cNvSpPr>
              <a:spLocks noChangeArrowheads="1"/>
            </p:cNvSpPr>
            <p:nvPr/>
          </p:nvSpPr>
          <p:spPr bwMode="auto">
            <a:xfrm>
              <a:off x="4396" y="1212"/>
              <a:ext cx="428" cy="77"/>
            </a:xfrm>
            <a:prstGeom prst="rect">
              <a:avLst/>
            </a:prstGeom>
            <a:solidFill>
              <a:srgbClr val="B7B79D"/>
            </a:solidFill>
            <a:ln w="3175">
              <a:solidFill>
                <a:srgbClr val="494936"/>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0593" name="Freeform 152">
              <a:extLst>
                <a:ext uri="{FF2B5EF4-FFF2-40B4-BE49-F238E27FC236}">
                  <a16:creationId xmlns:a16="http://schemas.microsoft.com/office/drawing/2014/main" id="{A43DD9F0-01A2-4A78-B71A-CCA2A6D49590}"/>
                </a:ext>
              </a:extLst>
            </p:cNvPr>
            <p:cNvSpPr>
              <a:spLocks/>
            </p:cNvSpPr>
            <p:nvPr/>
          </p:nvSpPr>
          <p:spPr bwMode="auto">
            <a:xfrm>
              <a:off x="4395" y="1167"/>
              <a:ext cx="475" cy="44"/>
            </a:xfrm>
            <a:custGeom>
              <a:avLst/>
              <a:gdLst>
                <a:gd name="T0" fmla="*/ 0 w 475"/>
                <a:gd name="T1" fmla="*/ 44 h 44"/>
                <a:gd name="T2" fmla="*/ 46 w 475"/>
                <a:gd name="T3" fmla="*/ 0 h 44"/>
                <a:gd name="T4" fmla="*/ 475 w 475"/>
                <a:gd name="T5" fmla="*/ 0 h 44"/>
                <a:gd name="T6" fmla="*/ 430 w 475"/>
                <a:gd name="T7" fmla="*/ 44 h 44"/>
                <a:gd name="T8" fmla="*/ 0 w 475"/>
                <a:gd name="T9" fmla="*/ 44 h 44"/>
                <a:gd name="T10" fmla="*/ 0 60000 65536"/>
                <a:gd name="T11" fmla="*/ 0 60000 65536"/>
                <a:gd name="T12" fmla="*/ 0 60000 65536"/>
                <a:gd name="T13" fmla="*/ 0 60000 65536"/>
                <a:gd name="T14" fmla="*/ 0 60000 65536"/>
                <a:gd name="T15" fmla="*/ 0 w 475"/>
                <a:gd name="T16" fmla="*/ 0 h 44"/>
                <a:gd name="T17" fmla="*/ 475 w 475"/>
                <a:gd name="T18" fmla="*/ 44 h 44"/>
              </a:gdLst>
              <a:ahLst/>
              <a:cxnLst>
                <a:cxn ang="T10">
                  <a:pos x="T0" y="T1"/>
                </a:cxn>
                <a:cxn ang="T11">
                  <a:pos x="T2" y="T3"/>
                </a:cxn>
                <a:cxn ang="T12">
                  <a:pos x="T4" y="T5"/>
                </a:cxn>
                <a:cxn ang="T13">
                  <a:pos x="T6" y="T7"/>
                </a:cxn>
                <a:cxn ang="T14">
                  <a:pos x="T8" y="T9"/>
                </a:cxn>
              </a:cxnLst>
              <a:rect l="T15" t="T16" r="T17" b="T18"/>
              <a:pathLst>
                <a:path w="475" h="44">
                  <a:moveTo>
                    <a:pt x="0" y="44"/>
                  </a:moveTo>
                  <a:lnTo>
                    <a:pt x="46" y="0"/>
                  </a:lnTo>
                  <a:lnTo>
                    <a:pt x="475" y="0"/>
                  </a:lnTo>
                  <a:lnTo>
                    <a:pt x="430" y="44"/>
                  </a:lnTo>
                  <a:lnTo>
                    <a:pt x="0" y="4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594" name="Freeform 153">
              <a:extLst>
                <a:ext uri="{FF2B5EF4-FFF2-40B4-BE49-F238E27FC236}">
                  <a16:creationId xmlns:a16="http://schemas.microsoft.com/office/drawing/2014/main" id="{D9F78076-55B8-42D7-AF29-167CE0F7EA07}"/>
                </a:ext>
              </a:extLst>
            </p:cNvPr>
            <p:cNvSpPr>
              <a:spLocks/>
            </p:cNvSpPr>
            <p:nvPr/>
          </p:nvSpPr>
          <p:spPr bwMode="auto">
            <a:xfrm>
              <a:off x="4395" y="1167"/>
              <a:ext cx="475" cy="44"/>
            </a:xfrm>
            <a:custGeom>
              <a:avLst/>
              <a:gdLst>
                <a:gd name="T0" fmla="*/ 0 w 475"/>
                <a:gd name="T1" fmla="*/ 44 h 44"/>
                <a:gd name="T2" fmla="*/ 46 w 475"/>
                <a:gd name="T3" fmla="*/ 0 h 44"/>
                <a:gd name="T4" fmla="*/ 475 w 475"/>
                <a:gd name="T5" fmla="*/ 0 h 44"/>
                <a:gd name="T6" fmla="*/ 430 w 475"/>
                <a:gd name="T7" fmla="*/ 44 h 44"/>
                <a:gd name="T8" fmla="*/ 0 w 475"/>
                <a:gd name="T9" fmla="*/ 44 h 44"/>
                <a:gd name="T10" fmla="*/ 0 60000 65536"/>
                <a:gd name="T11" fmla="*/ 0 60000 65536"/>
                <a:gd name="T12" fmla="*/ 0 60000 65536"/>
                <a:gd name="T13" fmla="*/ 0 60000 65536"/>
                <a:gd name="T14" fmla="*/ 0 60000 65536"/>
                <a:gd name="T15" fmla="*/ 0 w 475"/>
                <a:gd name="T16" fmla="*/ 0 h 44"/>
                <a:gd name="T17" fmla="*/ 475 w 475"/>
                <a:gd name="T18" fmla="*/ 44 h 44"/>
              </a:gdLst>
              <a:ahLst/>
              <a:cxnLst>
                <a:cxn ang="T10">
                  <a:pos x="T0" y="T1"/>
                </a:cxn>
                <a:cxn ang="T11">
                  <a:pos x="T2" y="T3"/>
                </a:cxn>
                <a:cxn ang="T12">
                  <a:pos x="T4" y="T5"/>
                </a:cxn>
                <a:cxn ang="T13">
                  <a:pos x="T6" y="T7"/>
                </a:cxn>
                <a:cxn ang="T14">
                  <a:pos x="T8" y="T9"/>
                </a:cxn>
              </a:cxnLst>
              <a:rect l="T15" t="T16" r="T17" b="T18"/>
              <a:pathLst>
                <a:path w="475" h="44">
                  <a:moveTo>
                    <a:pt x="0" y="44"/>
                  </a:moveTo>
                  <a:lnTo>
                    <a:pt x="46" y="0"/>
                  </a:lnTo>
                  <a:lnTo>
                    <a:pt x="475" y="0"/>
                  </a:lnTo>
                  <a:lnTo>
                    <a:pt x="430" y="44"/>
                  </a:lnTo>
                  <a:lnTo>
                    <a:pt x="0" y="44"/>
                  </a:lnTo>
                  <a:close/>
                </a:path>
              </a:pathLst>
            </a:custGeom>
            <a:solidFill>
              <a:srgbClr val="C9C9B6"/>
            </a:solidFill>
            <a:ln w="3175">
              <a:solidFill>
                <a:srgbClr val="494936"/>
              </a:solidFill>
              <a:round/>
              <a:headEnd/>
              <a:tailEnd/>
            </a:ln>
          </p:spPr>
          <p:txBody>
            <a:bodyPr/>
            <a:lstStyle/>
            <a:p>
              <a:endParaRPr lang="zh-CN" altLang="en-US"/>
            </a:p>
          </p:txBody>
        </p:sp>
        <p:sp>
          <p:nvSpPr>
            <p:cNvPr id="150595" name="Line 154">
              <a:extLst>
                <a:ext uri="{FF2B5EF4-FFF2-40B4-BE49-F238E27FC236}">
                  <a16:creationId xmlns:a16="http://schemas.microsoft.com/office/drawing/2014/main" id="{7CD6EB7D-1AB0-4951-BF7A-56E01A175D7B}"/>
                </a:ext>
              </a:extLst>
            </p:cNvPr>
            <p:cNvSpPr>
              <a:spLocks noChangeShapeType="1"/>
            </p:cNvSpPr>
            <p:nvPr/>
          </p:nvSpPr>
          <p:spPr bwMode="auto">
            <a:xfrm flipH="1">
              <a:off x="4698" y="1247"/>
              <a:ext cx="103"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96" name="Freeform 155">
              <a:extLst>
                <a:ext uri="{FF2B5EF4-FFF2-40B4-BE49-F238E27FC236}">
                  <a16:creationId xmlns:a16="http://schemas.microsoft.com/office/drawing/2014/main" id="{84EAD667-C14C-4392-99D2-02845182000D}"/>
                </a:ext>
              </a:extLst>
            </p:cNvPr>
            <p:cNvSpPr>
              <a:spLocks/>
            </p:cNvSpPr>
            <p:nvPr/>
          </p:nvSpPr>
          <p:spPr bwMode="auto">
            <a:xfrm>
              <a:off x="4825" y="1167"/>
              <a:ext cx="45" cy="123"/>
            </a:xfrm>
            <a:custGeom>
              <a:avLst/>
              <a:gdLst>
                <a:gd name="T0" fmla="*/ 0 w 45"/>
                <a:gd name="T1" fmla="*/ 123 h 123"/>
                <a:gd name="T2" fmla="*/ 45 w 45"/>
                <a:gd name="T3" fmla="*/ 77 h 123"/>
                <a:gd name="T4" fmla="*/ 45 w 45"/>
                <a:gd name="T5" fmla="*/ 0 h 123"/>
                <a:gd name="T6" fmla="*/ 0 w 45"/>
                <a:gd name="T7" fmla="*/ 44 h 123"/>
                <a:gd name="T8" fmla="*/ 0 w 45"/>
                <a:gd name="T9" fmla="*/ 123 h 123"/>
                <a:gd name="T10" fmla="*/ 0 60000 65536"/>
                <a:gd name="T11" fmla="*/ 0 60000 65536"/>
                <a:gd name="T12" fmla="*/ 0 60000 65536"/>
                <a:gd name="T13" fmla="*/ 0 60000 65536"/>
                <a:gd name="T14" fmla="*/ 0 60000 65536"/>
                <a:gd name="T15" fmla="*/ 0 w 45"/>
                <a:gd name="T16" fmla="*/ 0 h 123"/>
                <a:gd name="T17" fmla="*/ 45 w 45"/>
                <a:gd name="T18" fmla="*/ 123 h 123"/>
              </a:gdLst>
              <a:ahLst/>
              <a:cxnLst>
                <a:cxn ang="T10">
                  <a:pos x="T0" y="T1"/>
                </a:cxn>
                <a:cxn ang="T11">
                  <a:pos x="T2" y="T3"/>
                </a:cxn>
                <a:cxn ang="T12">
                  <a:pos x="T4" y="T5"/>
                </a:cxn>
                <a:cxn ang="T13">
                  <a:pos x="T6" y="T7"/>
                </a:cxn>
                <a:cxn ang="T14">
                  <a:pos x="T8" y="T9"/>
                </a:cxn>
              </a:cxnLst>
              <a:rect l="T15" t="T16" r="T17" b="T18"/>
              <a:pathLst>
                <a:path w="45" h="123">
                  <a:moveTo>
                    <a:pt x="0" y="123"/>
                  </a:moveTo>
                  <a:lnTo>
                    <a:pt x="45" y="77"/>
                  </a:lnTo>
                  <a:lnTo>
                    <a:pt x="45" y="0"/>
                  </a:lnTo>
                  <a:lnTo>
                    <a:pt x="0" y="44"/>
                  </a:lnTo>
                  <a:lnTo>
                    <a:pt x="0" y="123"/>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597" name="Freeform 156">
              <a:extLst>
                <a:ext uri="{FF2B5EF4-FFF2-40B4-BE49-F238E27FC236}">
                  <a16:creationId xmlns:a16="http://schemas.microsoft.com/office/drawing/2014/main" id="{75A1EB6A-4D69-4CBA-A032-3B142E02E537}"/>
                </a:ext>
              </a:extLst>
            </p:cNvPr>
            <p:cNvSpPr>
              <a:spLocks/>
            </p:cNvSpPr>
            <p:nvPr/>
          </p:nvSpPr>
          <p:spPr bwMode="auto">
            <a:xfrm>
              <a:off x="4825" y="1167"/>
              <a:ext cx="45" cy="123"/>
            </a:xfrm>
            <a:custGeom>
              <a:avLst/>
              <a:gdLst>
                <a:gd name="T0" fmla="*/ 0 w 45"/>
                <a:gd name="T1" fmla="*/ 123 h 123"/>
                <a:gd name="T2" fmla="*/ 45 w 45"/>
                <a:gd name="T3" fmla="*/ 77 h 123"/>
                <a:gd name="T4" fmla="*/ 45 w 45"/>
                <a:gd name="T5" fmla="*/ 0 h 123"/>
                <a:gd name="T6" fmla="*/ 0 w 45"/>
                <a:gd name="T7" fmla="*/ 44 h 123"/>
                <a:gd name="T8" fmla="*/ 0 w 45"/>
                <a:gd name="T9" fmla="*/ 123 h 123"/>
                <a:gd name="T10" fmla="*/ 0 60000 65536"/>
                <a:gd name="T11" fmla="*/ 0 60000 65536"/>
                <a:gd name="T12" fmla="*/ 0 60000 65536"/>
                <a:gd name="T13" fmla="*/ 0 60000 65536"/>
                <a:gd name="T14" fmla="*/ 0 60000 65536"/>
                <a:gd name="T15" fmla="*/ 0 w 45"/>
                <a:gd name="T16" fmla="*/ 0 h 123"/>
                <a:gd name="T17" fmla="*/ 45 w 45"/>
                <a:gd name="T18" fmla="*/ 123 h 123"/>
              </a:gdLst>
              <a:ahLst/>
              <a:cxnLst>
                <a:cxn ang="T10">
                  <a:pos x="T0" y="T1"/>
                </a:cxn>
                <a:cxn ang="T11">
                  <a:pos x="T2" y="T3"/>
                </a:cxn>
                <a:cxn ang="T12">
                  <a:pos x="T4" y="T5"/>
                </a:cxn>
                <a:cxn ang="T13">
                  <a:pos x="T6" y="T7"/>
                </a:cxn>
                <a:cxn ang="T14">
                  <a:pos x="T8" y="T9"/>
                </a:cxn>
              </a:cxnLst>
              <a:rect l="T15" t="T16" r="T17" b="T18"/>
              <a:pathLst>
                <a:path w="45" h="123">
                  <a:moveTo>
                    <a:pt x="0" y="123"/>
                  </a:moveTo>
                  <a:lnTo>
                    <a:pt x="45" y="77"/>
                  </a:lnTo>
                  <a:lnTo>
                    <a:pt x="45" y="0"/>
                  </a:lnTo>
                  <a:lnTo>
                    <a:pt x="0" y="44"/>
                  </a:lnTo>
                  <a:lnTo>
                    <a:pt x="0" y="123"/>
                  </a:lnTo>
                  <a:close/>
                </a:path>
              </a:pathLst>
            </a:custGeom>
            <a:solidFill>
              <a:srgbClr val="7A7A5A"/>
            </a:solidFill>
            <a:ln w="3175">
              <a:solidFill>
                <a:srgbClr val="494936"/>
              </a:solidFill>
              <a:round/>
              <a:headEnd/>
              <a:tailEnd/>
            </a:ln>
          </p:spPr>
          <p:txBody>
            <a:bodyPr/>
            <a:lstStyle/>
            <a:p>
              <a:endParaRPr lang="zh-CN" altLang="en-US"/>
            </a:p>
          </p:txBody>
        </p:sp>
        <p:sp>
          <p:nvSpPr>
            <p:cNvPr id="150598" name="Freeform 157">
              <a:extLst>
                <a:ext uri="{FF2B5EF4-FFF2-40B4-BE49-F238E27FC236}">
                  <a16:creationId xmlns:a16="http://schemas.microsoft.com/office/drawing/2014/main" id="{6658DE5B-C6B3-4408-BCA8-355BEB0A9138}"/>
                </a:ext>
              </a:extLst>
            </p:cNvPr>
            <p:cNvSpPr>
              <a:spLocks/>
            </p:cNvSpPr>
            <p:nvPr/>
          </p:nvSpPr>
          <p:spPr bwMode="auto">
            <a:xfrm>
              <a:off x="4398" y="1280"/>
              <a:ext cx="379" cy="60"/>
            </a:xfrm>
            <a:custGeom>
              <a:avLst/>
              <a:gdLst>
                <a:gd name="T0" fmla="*/ 0 w 379"/>
                <a:gd name="T1" fmla="*/ 60 h 60"/>
                <a:gd name="T2" fmla="*/ 48 w 379"/>
                <a:gd name="T3" fmla="*/ 0 h 60"/>
                <a:gd name="T4" fmla="*/ 379 w 379"/>
                <a:gd name="T5" fmla="*/ 0 h 60"/>
                <a:gd name="T6" fmla="*/ 331 w 379"/>
                <a:gd name="T7" fmla="*/ 60 h 60"/>
                <a:gd name="T8" fmla="*/ 0 w 379"/>
                <a:gd name="T9" fmla="*/ 60 h 60"/>
                <a:gd name="T10" fmla="*/ 0 60000 65536"/>
                <a:gd name="T11" fmla="*/ 0 60000 65536"/>
                <a:gd name="T12" fmla="*/ 0 60000 65536"/>
                <a:gd name="T13" fmla="*/ 0 60000 65536"/>
                <a:gd name="T14" fmla="*/ 0 60000 65536"/>
                <a:gd name="T15" fmla="*/ 0 w 379"/>
                <a:gd name="T16" fmla="*/ 0 h 60"/>
                <a:gd name="T17" fmla="*/ 379 w 379"/>
                <a:gd name="T18" fmla="*/ 60 h 60"/>
              </a:gdLst>
              <a:ahLst/>
              <a:cxnLst>
                <a:cxn ang="T10">
                  <a:pos x="T0" y="T1"/>
                </a:cxn>
                <a:cxn ang="T11">
                  <a:pos x="T2" y="T3"/>
                </a:cxn>
                <a:cxn ang="T12">
                  <a:pos x="T4" y="T5"/>
                </a:cxn>
                <a:cxn ang="T13">
                  <a:pos x="T6" y="T7"/>
                </a:cxn>
                <a:cxn ang="T14">
                  <a:pos x="T8" y="T9"/>
                </a:cxn>
              </a:cxnLst>
              <a:rect l="T15" t="T16" r="T17" b="T18"/>
              <a:pathLst>
                <a:path w="379" h="60">
                  <a:moveTo>
                    <a:pt x="0" y="60"/>
                  </a:moveTo>
                  <a:lnTo>
                    <a:pt x="48" y="0"/>
                  </a:lnTo>
                  <a:lnTo>
                    <a:pt x="379" y="0"/>
                  </a:lnTo>
                  <a:lnTo>
                    <a:pt x="331" y="60"/>
                  </a:lnTo>
                  <a:lnTo>
                    <a:pt x="0" y="60"/>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599" name="Freeform 158">
              <a:extLst>
                <a:ext uri="{FF2B5EF4-FFF2-40B4-BE49-F238E27FC236}">
                  <a16:creationId xmlns:a16="http://schemas.microsoft.com/office/drawing/2014/main" id="{37DF1117-4174-4207-B5E1-0B36AA632573}"/>
                </a:ext>
              </a:extLst>
            </p:cNvPr>
            <p:cNvSpPr>
              <a:spLocks/>
            </p:cNvSpPr>
            <p:nvPr/>
          </p:nvSpPr>
          <p:spPr bwMode="auto">
            <a:xfrm>
              <a:off x="4398" y="1280"/>
              <a:ext cx="379" cy="60"/>
            </a:xfrm>
            <a:custGeom>
              <a:avLst/>
              <a:gdLst>
                <a:gd name="T0" fmla="*/ 0 w 379"/>
                <a:gd name="T1" fmla="*/ 60 h 60"/>
                <a:gd name="T2" fmla="*/ 48 w 379"/>
                <a:gd name="T3" fmla="*/ 0 h 60"/>
                <a:gd name="T4" fmla="*/ 379 w 379"/>
                <a:gd name="T5" fmla="*/ 0 h 60"/>
                <a:gd name="T6" fmla="*/ 331 w 379"/>
                <a:gd name="T7" fmla="*/ 60 h 60"/>
                <a:gd name="T8" fmla="*/ 0 w 379"/>
                <a:gd name="T9" fmla="*/ 60 h 60"/>
                <a:gd name="T10" fmla="*/ 0 60000 65536"/>
                <a:gd name="T11" fmla="*/ 0 60000 65536"/>
                <a:gd name="T12" fmla="*/ 0 60000 65536"/>
                <a:gd name="T13" fmla="*/ 0 60000 65536"/>
                <a:gd name="T14" fmla="*/ 0 60000 65536"/>
                <a:gd name="T15" fmla="*/ 0 w 379"/>
                <a:gd name="T16" fmla="*/ 0 h 60"/>
                <a:gd name="T17" fmla="*/ 379 w 379"/>
                <a:gd name="T18" fmla="*/ 60 h 60"/>
              </a:gdLst>
              <a:ahLst/>
              <a:cxnLst>
                <a:cxn ang="T10">
                  <a:pos x="T0" y="T1"/>
                </a:cxn>
                <a:cxn ang="T11">
                  <a:pos x="T2" y="T3"/>
                </a:cxn>
                <a:cxn ang="T12">
                  <a:pos x="T4" y="T5"/>
                </a:cxn>
                <a:cxn ang="T13">
                  <a:pos x="T6" y="T7"/>
                </a:cxn>
                <a:cxn ang="T14">
                  <a:pos x="T8" y="T9"/>
                </a:cxn>
              </a:cxnLst>
              <a:rect l="T15" t="T16" r="T17" b="T18"/>
              <a:pathLst>
                <a:path w="379" h="60">
                  <a:moveTo>
                    <a:pt x="0" y="60"/>
                  </a:moveTo>
                  <a:lnTo>
                    <a:pt x="48" y="0"/>
                  </a:lnTo>
                  <a:lnTo>
                    <a:pt x="379" y="0"/>
                  </a:lnTo>
                  <a:lnTo>
                    <a:pt x="331" y="60"/>
                  </a:lnTo>
                  <a:lnTo>
                    <a:pt x="0" y="60"/>
                  </a:lnTo>
                  <a:close/>
                </a:path>
              </a:pathLst>
            </a:custGeom>
            <a:solidFill>
              <a:srgbClr val="C9C9B6"/>
            </a:solidFill>
            <a:ln w="3175">
              <a:solidFill>
                <a:srgbClr val="494936"/>
              </a:solidFill>
              <a:round/>
              <a:headEnd/>
              <a:tailEnd/>
            </a:ln>
          </p:spPr>
          <p:txBody>
            <a:bodyPr/>
            <a:lstStyle/>
            <a:p>
              <a:endParaRPr lang="zh-CN" altLang="en-US"/>
            </a:p>
          </p:txBody>
        </p:sp>
        <p:sp>
          <p:nvSpPr>
            <p:cNvPr id="150600" name="Freeform 159">
              <a:extLst>
                <a:ext uri="{FF2B5EF4-FFF2-40B4-BE49-F238E27FC236}">
                  <a16:creationId xmlns:a16="http://schemas.microsoft.com/office/drawing/2014/main" id="{545BD7FE-25E4-44BE-AA88-EF4CB5AC0390}"/>
                </a:ext>
              </a:extLst>
            </p:cNvPr>
            <p:cNvSpPr>
              <a:spLocks/>
            </p:cNvSpPr>
            <p:nvPr/>
          </p:nvSpPr>
          <p:spPr bwMode="auto">
            <a:xfrm>
              <a:off x="4729" y="1280"/>
              <a:ext cx="48" cy="72"/>
            </a:xfrm>
            <a:custGeom>
              <a:avLst/>
              <a:gdLst>
                <a:gd name="T0" fmla="*/ 0 w 48"/>
                <a:gd name="T1" fmla="*/ 72 h 72"/>
                <a:gd name="T2" fmla="*/ 48 w 48"/>
                <a:gd name="T3" fmla="*/ 22 h 72"/>
                <a:gd name="T4" fmla="*/ 48 w 48"/>
                <a:gd name="T5" fmla="*/ 0 h 72"/>
                <a:gd name="T6" fmla="*/ 0 w 48"/>
                <a:gd name="T7" fmla="*/ 60 h 72"/>
                <a:gd name="T8" fmla="*/ 0 w 48"/>
                <a:gd name="T9" fmla="*/ 72 h 72"/>
                <a:gd name="T10" fmla="*/ 0 60000 65536"/>
                <a:gd name="T11" fmla="*/ 0 60000 65536"/>
                <a:gd name="T12" fmla="*/ 0 60000 65536"/>
                <a:gd name="T13" fmla="*/ 0 60000 65536"/>
                <a:gd name="T14" fmla="*/ 0 60000 65536"/>
                <a:gd name="T15" fmla="*/ 0 w 48"/>
                <a:gd name="T16" fmla="*/ 0 h 72"/>
                <a:gd name="T17" fmla="*/ 48 w 48"/>
                <a:gd name="T18" fmla="*/ 72 h 72"/>
              </a:gdLst>
              <a:ahLst/>
              <a:cxnLst>
                <a:cxn ang="T10">
                  <a:pos x="T0" y="T1"/>
                </a:cxn>
                <a:cxn ang="T11">
                  <a:pos x="T2" y="T3"/>
                </a:cxn>
                <a:cxn ang="T12">
                  <a:pos x="T4" y="T5"/>
                </a:cxn>
                <a:cxn ang="T13">
                  <a:pos x="T6" y="T7"/>
                </a:cxn>
                <a:cxn ang="T14">
                  <a:pos x="T8" y="T9"/>
                </a:cxn>
              </a:cxnLst>
              <a:rect l="T15" t="T16" r="T17" b="T18"/>
              <a:pathLst>
                <a:path w="48" h="72">
                  <a:moveTo>
                    <a:pt x="0" y="72"/>
                  </a:moveTo>
                  <a:lnTo>
                    <a:pt x="48" y="22"/>
                  </a:lnTo>
                  <a:lnTo>
                    <a:pt x="48" y="0"/>
                  </a:lnTo>
                  <a:lnTo>
                    <a:pt x="0" y="60"/>
                  </a:lnTo>
                  <a:lnTo>
                    <a:pt x="0" y="72"/>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601" name="Freeform 160">
              <a:extLst>
                <a:ext uri="{FF2B5EF4-FFF2-40B4-BE49-F238E27FC236}">
                  <a16:creationId xmlns:a16="http://schemas.microsoft.com/office/drawing/2014/main" id="{CA338DBE-93C5-4CA2-93BF-F57AD5A7DB58}"/>
                </a:ext>
              </a:extLst>
            </p:cNvPr>
            <p:cNvSpPr>
              <a:spLocks/>
            </p:cNvSpPr>
            <p:nvPr/>
          </p:nvSpPr>
          <p:spPr bwMode="auto">
            <a:xfrm>
              <a:off x="4729" y="1280"/>
              <a:ext cx="48" cy="72"/>
            </a:xfrm>
            <a:custGeom>
              <a:avLst/>
              <a:gdLst>
                <a:gd name="T0" fmla="*/ 0 w 48"/>
                <a:gd name="T1" fmla="*/ 72 h 72"/>
                <a:gd name="T2" fmla="*/ 48 w 48"/>
                <a:gd name="T3" fmla="*/ 22 h 72"/>
                <a:gd name="T4" fmla="*/ 48 w 48"/>
                <a:gd name="T5" fmla="*/ 0 h 72"/>
                <a:gd name="T6" fmla="*/ 0 w 48"/>
                <a:gd name="T7" fmla="*/ 60 h 72"/>
                <a:gd name="T8" fmla="*/ 0 w 48"/>
                <a:gd name="T9" fmla="*/ 72 h 72"/>
                <a:gd name="T10" fmla="*/ 0 60000 65536"/>
                <a:gd name="T11" fmla="*/ 0 60000 65536"/>
                <a:gd name="T12" fmla="*/ 0 60000 65536"/>
                <a:gd name="T13" fmla="*/ 0 60000 65536"/>
                <a:gd name="T14" fmla="*/ 0 60000 65536"/>
                <a:gd name="T15" fmla="*/ 0 w 48"/>
                <a:gd name="T16" fmla="*/ 0 h 72"/>
                <a:gd name="T17" fmla="*/ 48 w 48"/>
                <a:gd name="T18" fmla="*/ 72 h 72"/>
              </a:gdLst>
              <a:ahLst/>
              <a:cxnLst>
                <a:cxn ang="T10">
                  <a:pos x="T0" y="T1"/>
                </a:cxn>
                <a:cxn ang="T11">
                  <a:pos x="T2" y="T3"/>
                </a:cxn>
                <a:cxn ang="T12">
                  <a:pos x="T4" y="T5"/>
                </a:cxn>
                <a:cxn ang="T13">
                  <a:pos x="T6" y="T7"/>
                </a:cxn>
                <a:cxn ang="T14">
                  <a:pos x="T8" y="T9"/>
                </a:cxn>
              </a:cxnLst>
              <a:rect l="T15" t="T16" r="T17" b="T18"/>
              <a:pathLst>
                <a:path w="48" h="72">
                  <a:moveTo>
                    <a:pt x="0" y="72"/>
                  </a:moveTo>
                  <a:lnTo>
                    <a:pt x="48" y="22"/>
                  </a:lnTo>
                  <a:lnTo>
                    <a:pt x="48" y="0"/>
                  </a:lnTo>
                  <a:lnTo>
                    <a:pt x="0" y="60"/>
                  </a:lnTo>
                  <a:lnTo>
                    <a:pt x="0" y="72"/>
                  </a:lnTo>
                  <a:close/>
                </a:path>
              </a:pathLst>
            </a:custGeom>
            <a:solidFill>
              <a:srgbClr val="7A7A5A"/>
            </a:solidFill>
            <a:ln w="3175">
              <a:solidFill>
                <a:srgbClr val="494936"/>
              </a:solidFill>
              <a:round/>
              <a:headEnd/>
              <a:tailEnd/>
            </a:ln>
          </p:spPr>
          <p:txBody>
            <a:bodyPr/>
            <a:lstStyle/>
            <a:p>
              <a:endParaRPr lang="zh-CN" altLang="en-US"/>
            </a:p>
          </p:txBody>
        </p:sp>
        <p:sp>
          <p:nvSpPr>
            <p:cNvPr id="150602" name="Rectangle 161">
              <a:extLst>
                <a:ext uri="{FF2B5EF4-FFF2-40B4-BE49-F238E27FC236}">
                  <a16:creationId xmlns:a16="http://schemas.microsoft.com/office/drawing/2014/main" id="{43554AA8-3969-42DE-962C-283E0B481ACF}"/>
                </a:ext>
              </a:extLst>
            </p:cNvPr>
            <p:cNvSpPr>
              <a:spLocks noChangeArrowheads="1"/>
            </p:cNvSpPr>
            <p:nvPr/>
          </p:nvSpPr>
          <p:spPr bwMode="auto">
            <a:xfrm>
              <a:off x="4398" y="1340"/>
              <a:ext cx="331" cy="1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0603" name="Rectangle 162">
              <a:extLst>
                <a:ext uri="{FF2B5EF4-FFF2-40B4-BE49-F238E27FC236}">
                  <a16:creationId xmlns:a16="http://schemas.microsoft.com/office/drawing/2014/main" id="{171B0251-E96D-4B90-ABB4-C64F8A0D161A}"/>
                </a:ext>
              </a:extLst>
            </p:cNvPr>
            <p:cNvSpPr>
              <a:spLocks noChangeArrowheads="1"/>
            </p:cNvSpPr>
            <p:nvPr/>
          </p:nvSpPr>
          <p:spPr bwMode="auto">
            <a:xfrm>
              <a:off x="4399" y="1341"/>
              <a:ext cx="329" cy="10"/>
            </a:xfrm>
            <a:prstGeom prst="rect">
              <a:avLst/>
            </a:prstGeom>
            <a:solidFill>
              <a:srgbClr val="B7B79D"/>
            </a:solidFill>
            <a:ln w="3175">
              <a:solidFill>
                <a:srgbClr val="494936"/>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0604" name="Freeform 163">
              <a:extLst>
                <a:ext uri="{FF2B5EF4-FFF2-40B4-BE49-F238E27FC236}">
                  <a16:creationId xmlns:a16="http://schemas.microsoft.com/office/drawing/2014/main" id="{973D2E3D-23EA-4C94-B7EC-969E46BB06B9}"/>
                </a:ext>
              </a:extLst>
            </p:cNvPr>
            <p:cNvSpPr>
              <a:spLocks/>
            </p:cNvSpPr>
            <p:nvPr/>
          </p:nvSpPr>
          <p:spPr bwMode="auto">
            <a:xfrm>
              <a:off x="4460" y="1167"/>
              <a:ext cx="341" cy="34"/>
            </a:xfrm>
            <a:custGeom>
              <a:avLst/>
              <a:gdLst>
                <a:gd name="T0" fmla="*/ 0 w 341"/>
                <a:gd name="T1" fmla="*/ 34 h 34"/>
                <a:gd name="T2" fmla="*/ 36 w 341"/>
                <a:gd name="T3" fmla="*/ 0 h 34"/>
                <a:gd name="T4" fmla="*/ 341 w 341"/>
                <a:gd name="T5" fmla="*/ 0 h 34"/>
                <a:gd name="T6" fmla="*/ 307 w 341"/>
                <a:gd name="T7" fmla="*/ 34 h 34"/>
                <a:gd name="T8" fmla="*/ 0 w 341"/>
                <a:gd name="T9" fmla="*/ 34 h 34"/>
                <a:gd name="T10" fmla="*/ 0 60000 65536"/>
                <a:gd name="T11" fmla="*/ 0 60000 65536"/>
                <a:gd name="T12" fmla="*/ 0 60000 65536"/>
                <a:gd name="T13" fmla="*/ 0 60000 65536"/>
                <a:gd name="T14" fmla="*/ 0 60000 65536"/>
                <a:gd name="T15" fmla="*/ 0 w 341"/>
                <a:gd name="T16" fmla="*/ 0 h 34"/>
                <a:gd name="T17" fmla="*/ 341 w 341"/>
                <a:gd name="T18" fmla="*/ 34 h 34"/>
              </a:gdLst>
              <a:ahLst/>
              <a:cxnLst>
                <a:cxn ang="T10">
                  <a:pos x="T0" y="T1"/>
                </a:cxn>
                <a:cxn ang="T11">
                  <a:pos x="T2" y="T3"/>
                </a:cxn>
                <a:cxn ang="T12">
                  <a:pos x="T4" y="T5"/>
                </a:cxn>
                <a:cxn ang="T13">
                  <a:pos x="T6" y="T7"/>
                </a:cxn>
                <a:cxn ang="T14">
                  <a:pos x="T8" y="T9"/>
                </a:cxn>
              </a:cxnLst>
              <a:rect l="T15" t="T16" r="T17" b="T18"/>
              <a:pathLst>
                <a:path w="341" h="34">
                  <a:moveTo>
                    <a:pt x="0" y="34"/>
                  </a:moveTo>
                  <a:lnTo>
                    <a:pt x="36" y="0"/>
                  </a:lnTo>
                  <a:lnTo>
                    <a:pt x="341" y="0"/>
                  </a:lnTo>
                  <a:lnTo>
                    <a:pt x="307"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605" name="Freeform 164">
              <a:extLst>
                <a:ext uri="{FF2B5EF4-FFF2-40B4-BE49-F238E27FC236}">
                  <a16:creationId xmlns:a16="http://schemas.microsoft.com/office/drawing/2014/main" id="{0D6C1148-A34C-49EA-AE51-359C52CDC101}"/>
                </a:ext>
              </a:extLst>
            </p:cNvPr>
            <p:cNvSpPr>
              <a:spLocks/>
            </p:cNvSpPr>
            <p:nvPr/>
          </p:nvSpPr>
          <p:spPr bwMode="auto">
            <a:xfrm>
              <a:off x="4460" y="1167"/>
              <a:ext cx="341" cy="34"/>
            </a:xfrm>
            <a:custGeom>
              <a:avLst/>
              <a:gdLst>
                <a:gd name="T0" fmla="*/ 0 w 341"/>
                <a:gd name="T1" fmla="*/ 34 h 34"/>
                <a:gd name="T2" fmla="*/ 36 w 341"/>
                <a:gd name="T3" fmla="*/ 0 h 34"/>
                <a:gd name="T4" fmla="*/ 341 w 341"/>
                <a:gd name="T5" fmla="*/ 0 h 34"/>
                <a:gd name="T6" fmla="*/ 307 w 341"/>
                <a:gd name="T7" fmla="*/ 34 h 34"/>
                <a:gd name="T8" fmla="*/ 0 w 341"/>
                <a:gd name="T9" fmla="*/ 34 h 34"/>
                <a:gd name="T10" fmla="*/ 0 60000 65536"/>
                <a:gd name="T11" fmla="*/ 0 60000 65536"/>
                <a:gd name="T12" fmla="*/ 0 60000 65536"/>
                <a:gd name="T13" fmla="*/ 0 60000 65536"/>
                <a:gd name="T14" fmla="*/ 0 60000 65536"/>
                <a:gd name="T15" fmla="*/ 0 w 341"/>
                <a:gd name="T16" fmla="*/ 0 h 34"/>
                <a:gd name="T17" fmla="*/ 341 w 341"/>
                <a:gd name="T18" fmla="*/ 34 h 34"/>
              </a:gdLst>
              <a:ahLst/>
              <a:cxnLst>
                <a:cxn ang="T10">
                  <a:pos x="T0" y="T1"/>
                </a:cxn>
                <a:cxn ang="T11">
                  <a:pos x="T2" y="T3"/>
                </a:cxn>
                <a:cxn ang="T12">
                  <a:pos x="T4" y="T5"/>
                </a:cxn>
                <a:cxn ang="T13">
                  <a:pos x="T6" y="T7"/>
                </a:cxn>
                <a:cxn ang="T14">
                  <a:pos x="T8" y="T9"/>
                </a:cxn>
              </a:cxnLst>
              <a:rect l="T15" t="T16" r="T17" b="T18"/>
              <a:pathLst>
                <a:path w="341" h="34">
                  <a:moveTo>
                    <a:pt x="0" y="34"/>
                  </a:moveTo>
                  <a:lnTo>
                    <a:pt x="36" y="0"/>
                  </a:lnTo>
                  <a:lnTo>
                    <a:pt x="341" y="0"/>
                  </a:lnTo>
                  <a:lnTo>
                    <a:pt x="307" y="34"/>
                  </a:lnTo>
                  <a:lnTo>
                    <a:pt x="0" y="34"/>
                  </a:lnTo>
                  <a:close/>
                </a:path>
              </a:pathLst>
            </a:custGeom>
            <a:solidFill>
              <a:srgbClr val="000000"/>
            </a:solidFill>
            <a:ln w="3175">
              <a:solidFill>
                <a:srgbClr val="000000"/>
              </a:solidFill>
              <a:round/>
              <a:headEnd/>
              <a:tailEnd/>
            </a:ln>
          </p:spPr>
          <p:txBody>
            <a:bodyPr/>
            <a:lstStyle/>
            <a:p>
              <a:endParaRPr lang="zh-CN" altLang="en-US"/>
            </a:p>
          </p:txBody>
        </p:sp>
        <p:sp>
          <p:nvSpPr>
            <p:cNvPr id="150606" name="Freeform 165">
              <a:extLst>
                <a:ext uri="{FF2B5EF4-FFF2-40B4-BE49-F238E27FC236}">
                  <a16:creationId xmlns:a16="http://schemas.microsoft.com/office/drawing/2014/main" id="{8DEA604D-DE0D-4295-8827-FE02DCCF59A6}"/>
                </a:ext>
              </a:extLst>
            </p:cNvPr>
            <p:cNvSpPr>
              <a:spLocks/>
            </p:cNvSpPr>
            <p:nvPr/>
          </p:nvSpPr>
          <p:spPr bwMode="auto">
            <a:xfrm>
              <a:off x="4458" y="922"/>
              <a:ext cx="338" cy="32"/>
            </a:xfrm>
            <a:custGeom>
              <a:avLst/>
              <a:gdLst>
                <a:gd name="T0" fmla="*/ 0 w 338"/>
                <a:gd name="T1" fmla="*/ 32 h 32"/>
                <a:gd name="T2" fmla="*/ 33 w 338"/>
                <a:gd name="T3" fmla="*/ 0 h 32"/>
                <a:gd name="T4" fmla="*/ 338 w 338"/>
                <a:gd name="T5" fmla="*/ 0 h 32"/>
                <a:gd name="T6" fmla="*/ 304 w 338"/>
                <a:gd name="T7" fmla="*/ 32 h 32"/>
                <a:gd name="T8" fmla="*/ 0 w 338"/>
                <a:gd name="T9" fmla="*/ 32 h 32"/>
                <a:gd name="T10" fmla="*/ 0 60000 65536"/>
                <a:gd name="T11" fmla="*/ 0 60000 65536"/>
                <a:gd name="T12" fmla="*/ 0 60000 65536"/>
                <a:gd name="T13" fmla="*/ 0 60000 65536"/>
                <a:gd name="T14" fmla="*/ 0 60000 65536"/>
                <a:gd name="T15" fmla="*/ 0 w 338"/>
                <a:gd name="T16" fmla="*/ 0 h 32"/>
                <a:gd name="T17" fmla="*/ 338 w 338"/>
                <a:gd name="T18" fmla="*/ 32 h 32"/>
              </a:gdLst>
              <a:ahLst/>
              <a:cxnLst>
                <a:cxn ang="T10">
                  <a:pos x="T0" y="T1"/>
                </a:cxn>
                <a:cxn ang="T11">
                  <a:pos x="T2" y="T3"/>
                </a:cxn>
                <a:cxn ang="T12">
                  <a:pos x="T4" y="T5"/>
                </a:cxn>
                <a:cxn ang="T13">
                  <a:pos x="T6" y="T7"/>
                </a:cxn>
                <a:cxn ang="T14">
                  <a:pos x="T8" y="T9"/>
                </a:cxn>
              </a:cxnLst>
              <a:rect l="T15" t="T16" r="T17" b="T18"/>
              <a:pathLst>
                <a:path w="338" h="32">
                  <a:moveTo>
                    <a:pt x="0" y="32"/>
                  </a:moveTo>
                  <a:lnTo>
                    <a:pt x="33" y="0"/>
                  </a:lnTo>
                  <a:lnTo>
                    <a:pt x="338" y="0"/>
                  </a:lnTo>
                  <a:lnTo>
                    <a:pt x="304" y="32"/>
                  </a:lnTo>
                  <a:lnTo>
                    <a:pt x="0" y="3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607" name="Freeform 166">
              <a:extLst>
                <a:ext uri="{FF2B5EF4-FFF2-40B4-BE49-F238E27FC236}">
                  <a16:creationId xmlns:a16="http://schemas.microsoft.com/office/drawing/2014/main" id="{F163926F-AE86-425C-9387-157D1FE31309}"/>
                </a:ext>
              </a:extLst>
            </p:cNvPr>
            <p:cNvSpPr>
              <a:spLocks/>
            </p:cNvSpPr>
            <p:nvPr/>
          </p:nvSpPr>
          <p:spPr bwMode="auto">
            <a:xfrm>
              <a:off x="4458" y="922"/>
              <a:ext cx="338" cy="32"/>
            </a:xfrm>
            <a:custGeom>
              <a:avLst/>
              <a:gdLst>
                <a:gd name="T0" fmla="*/ 0 w 338"/>
                <a:gd name="T1" fmla="*/ 32 h 32"/>
                <a:gd name="T2" fmla="*/ 33 w 338"/>
                <a:gd name="T3" fmla="*/ 0 h 32"/>
                <a:gd name="T4" fmla="*/ 338 w 338"/>
                <a:gd name="T5" fmla="*/ 0 h 32"/>
                <a:gd name="T6" fmla="*/ 304 w 338"/>
                <a:gd name="T7" fmla="*/ 32 h 32"/>
                <a:gd name="T8" fmla="*/ 0 w 338"/>
                <a:gd name="T9" fmla="*/ 32 h 32"/>
                <a:gd name="T10" fmla="*/ 0 60000 65536"/>
                <a:gd name="T11" fmla="*/ 0 60000 65536"/>
                <a:gd name="T12" fmla="*/ 0 60000 65536"/>
                <a:gd name="T13" fmla="*/ 0 60000 65536"/>
                <a:gd name="T14" fmla="*/ 0 60000 65536"/>
                <a:gd name="T15" fmla="*/ 0 w 338"/>
                <a:gd name="T16" fmla="*/ 0 h 32"/>
                <a:gd name="T17" fmla="*/ 338 w 338"/>
                <a:gd name="T18" fmla="*/ 32 h 32"/>
              </a:gdLst>
              <a:ahLst/>
              <a:cxnLst>
                <a:cxn ang="T10">
                  <a:pos x="T0" y="T1"/>
                </a:cxn>
                <a:cxn ang="T11">
                  <a:pos x="T2" y="T3"/>
                </a:cxn>
                <a:cxn ang="T12">
                  <a:pos x="T4" y="T5"/>
                </a:cxn>
                <a:cxn ang="T13">
                  <a:pos x="T6" y="T7"/>
                </a:cxn>
                <a:cxn ang="T14">
                  <a:pos x="T8" y="T9"/>
                </a:cxn>
              </a:cxnLst>
              <a:rect l="T15" t="T16" r="T17" b="T18"/>
              <a:pathLst>
                <a:path w="338" h="32">
                  <a:moveTo>
                    <a:pt x="0" y="32"/>
                  </a:moveTo>
                  <a:lnTo>
                    <a:pt x="33" y="0"/>
                  </a:lnTo>
                  <a:lnTo>
                    <a:pt x="338" y="0"/>
                  </a:lnTo>
                  <a:lnTo>
                    <a:pt x="304" y="32"/>
                  </a:lnTo>
                  <a:lnTo>
                    <a:pt x="0" y="32"/>
                  </a:lnTo>
                  <a:close/>
                </a:path>
              </a:pathLst>
            </a:custGeom>
            <a:solidFill>
              <a:srgbClr val="C9C9B6"/>
            </a:solidFill>
            <a:ln w="3175">
              <a:solidFill>
                <a:srgbClr val="494936"/>
              </a:solidFill>
              <a:round/>
              <a:headEnd/>
              <a:tailEnd/>
            </a:ln>
          </p:spPr>
          <p:txBody>
            <a:bodyPr/>
            <a:lstStyle/>
            <a:p>
              <a:endParaRPr lang="zh-CN" altLang="en-US"/>
            </a:p>
          </p:txBody>
        </p:sp>
        <p:sp>
          <p:nvSpPr>
            <p:cNvPr id="150608" name="Rectangle 167">
              <a:extLst>
                <a:ext uri="{FF2B5EF4-FFF2-40B4-BE49-F238E27FC236}">
                  <a16:creationId xmlns:a16="http://schemas.microsoft.com/office/drawing/2014/main" id="{DFF185B0-8C24-4D51-A309-537022ECBF63}"/>
                </a:ext>
              </a:extLst>
            </p:cNvPr>
            <p:cNvSpPr>
              <a:spLocks noChangeArrowheads="1"/>
            </p:cNvSpPr>
            <p:nvPr/>
          </p:nvSpPr>
          <p:spPr bwMode="auto">
            <a:xfrm>
              <a:off x="4459" y="955"/>
              <a:ext cx="305" cy="240"/>
            </a:xfrm>
            <a:prstGeom prst="rect">
              <a:avLst/>
            </a:prstGeom>
            <a:solidFill>
              <a:srgbClr val="B7B79D"/>
            </a:solidFill>
            <a:ln w="3175">
              <a:solidFill>
                <a:srgbClr val="494936"/>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0609" name="Rectangle 168">
              <a:extLst>
                <a:ext uri="{FF2B5EF4-FFF2-40B4-BE49-F238E27FC236}">
                  <a16:creationId xmlns:a16="http://schemas.microsoft.com/office/drawing/2014/main" id="{8157F8E4-E9EF-4F63-A84D-DFFFDF2DF1E5}"/>
                </a:ext>
              </a:extLst>
            </p:cNvPr>
            <p:cNvSpPr>
              <a:spLocks noChangeArrowheads="1"/>
            </p:cNvSpPr>
            <p:nvPr/>
          </p:nvSpPr>
          <p:spPr bwMode="auto">
            <a:xfrm>
              <a:off x="4485" y="986"/>
              <a:ext cx="252" cy="185"/>
            </a:xfrm>
            <a:prstGeom prst="rect">
              <a:avLst/>
            </a:prstGeom>
            <a:solidFill>
              <a:srgbClr val="FFFFFF"/>
            </a:solidFill>
            <a:ln w="3175">
              <a:solidFill>
                <a:srgbClr val="494936"/>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0610" name="Freeform 169">
              <a:extLst>
                <a:ext uri="{FF2B5EF4-FFF2-40B4-BE49-F238E27FC236}">
                  <a16:creationId xmlns:a16="http://schemas.microsoft.com/office/drawing/2014/main" id="{6DBDB4FB-616B-44D7-88E0-0ACB02D26D95}"/>
                </a:ext>
              </a:extLst>
            </p:cNvPr>
            <p:cNvSpPr>
              <a:spLocks/>
            </p:cNvSpPr>
            <p:nvPr/>
          </p:nvSpPr>
          <p:spPr bwMode="auto">
            <a:xfrm>
              <a:off x="4762" y="922"/>
              <a:ext cx="34" cy="272"/>
            </a:xfrm>
            <a:custGeom>
              <a:avLst/>
              <a:gdLst>
                <a:gd name="T0" fmla="*/ 0 w 34"/>
                <a:gd name="T1" fmla="*/ 272 h 272"/>
                <a:gd name="T2" fmla="*/ 34 w 34"/>
                <a:gd name="T3" fmla="*/ 238 h 272"/>
                <a:gd name="T4" fmla="*/ 34 w 34"/>
                <a:gd name="T5" fmla="*/ 0 h 272"/>
                <a:gd name="T6" fmla="*/ 0 w 34"/>
                <a:gd name="T7" fmla="*/ 32 h 272"/>
                <a:gd name="T8" fmla="*/ 0 w 34"/>
                <a:gd name="T9" fmla="*/ 272 h 272"/>
                <a:gd name="T10" fmla="*/ 0 60000 65536"/>
                <a:gd name="T11" fmla="*/ 0 60000 65536"/>
                <a:gd name="T12" fmla="*/ 0 60000 65536"/>
                <a:gd name="T13" fmla="*/ 0 60000 65536"/>
                <a:gd name="T14" fmla="*/ 0 60000 65536"/>
                <a:gd name="T15" fmla="*/ 0 w 34"/>
                <a:gd name="T16" fmla="*/ 0 h 272"/>
                <a:gd name="T17" fmla="*/ 34 w 34"/>
                <a:gd name="T18" fmla="*/ 272 h 272"/>
              </a:gdLst>
              <a:ahLst/>
              <a:cxnLst>
                <a:cxn ang="T10">
                  <a:pos x="T0" y="T1"/>
                </a:cxn>
                <a:cxn ang="T11">
                  <a:pos x="T2" y="T3"/>
                </a:cxn>
                <a:cxn ang="T12">
                  <a:pos x="T4" y="T5"/>
                </a:cxn>
                <a:cxn ang="T13">
                  <a:pos x="T6" y="T7"/>
                </a:cxn>
                <a:cxn ang="T14">
                  <a:pos x="T8" y="T9"/>
                </a:cxn>
              </a:cxnLst>
              <a:rect l="T15" t="T16" r="T17" b="T18"/>
              <a:pathLst>
                <a:path w="34" h="272">
                  <a:moveTo>
                    <a:pt x="0" y="272"/>
                  </a:moveTo>
                  <a:lnTo>
                    <a:pt x="34" y="238"/>
                  </a:lnTo>
                  <a:lnTo>
                    <a:pt x="34" y="0"/>
                  </a:lnTo>
                  <a:lnTo>
                    <a:pt x="0" y="32"/>
                  </a:lnTo>
                  <a:lnTo>
                    <a:pt x="0" y="272"/>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611" name="Freeform 170">
              <a:extLst>
                <a:ext uri="{FF2B5EF4-FFF2-40B4-BE49-F238E27FC236}">
                  <a16:creationId xmlns:a16="http://schemas.microsoft.com/office/drawing/2014/main" id="{CBD73797-A583-4EB9-9A36-4E9B42A5466E}"/>
                </a:ext>
              </a:extLst>
            </p:cNvPr>
            <p:cNvSpPr>
              <a:spLocks/>
            </p:cNvSpPr>
            <p:nvPr/>
          </p:nvSpPr>
          <p:spPr bwMode="auto">
            <a:xfrm>
              <a:off x="4762" y="922"/>
              <a:ext cx="34" cy="272"/>
            </a:xfrm>
            <a:custGeom>
              <a:avLst/>
              <a:gdLst>
                <a:gd name="T0" fmla="*/ 0 w 34"/>
                <a:gd name="T1" fmla="*/ 272 h 272"/>
                <a:gd name="T2" fmla="*/ 34 w 34"/>
                <a:gd name="T3" fmla="*/ 238 h 272"/>
                <a:gd name="T4" fmla="*/ 34 w 34"/>
                <a:gd name="T5" fmla="*/ 0 h 272"/>
                <a:gd name="T6" fmla="*/ 0 w 34"/>
                <a:gd name="T7" fmla="*/ 32 h 272"/>
                <a:gd name="T8" fmla="*/ 0 w 34"/>
                <a:gd name="T9" fmla="*/ 272 h 272"/>
                <a:gd name="T10" fmla="*/ 0 60000 65536"/>
                <a:gd name="T11" fmla="*/ 0 60000 65536"/>
                <a:gd name="T12" fmla="*/ 0 60000 65536"/>
                <a:gd name="T13" fmla="*/ 0 60000 65536"/>
                <a:gd name="T14" fmla="*/ 0 60000 65536"/>
                <a:gd name="T15" fmla="*/ 0 w 34"/>
                <a:gd name="T16" fmla="*/ 0 h 272"/>
                <a:gd name="T17" fmla="*/ 34 w 34"/>
                <a:gd name="T18" fmla="*/ 272 h 272"/>
              </a:gdLst>
              <a:ahLst/>
              <a:cxnLst>
                <a:cxn ang="T10">
                  <a:pos x="T0" y="T1"/>
                </a:cxn>
                <a:cxn ang="T11">
                  <a:pos x="T2" y="T3"/>
                </a:cxn>
                <a:cxn ang="T12">
                  <a:pos x="T4" y="T5"/>
                </a:cxn>
                <a:cxn ang="T13">
                  <a:pos x="T6" y="T7"/>
                </a:cxn>
                <a:cxn ang="T14">
                  <a:pos x="T8" y="T9"/>
                </a:cxn>
              </a:cxnLst>
              <a:rect l="T15" t="T16" r="T17" b="T18"/>
              <a:pathLst>
                <a:path w="34" h="272">
                  <a:moveTo>
                    <a:pt x="0" y="272"/>
                  </a:moveTo>
                  <a:lnTo>
                    <a:pt x="34" y="238"/>
                  </a:lnTo>
                  <a:lnTo>
                    <a:pt x="34" y="0"/>
                  </a:lnTo>
                  <a:lnTo>
                    <a:pt x="0" y="32"/>
                  </a:lnTo>
                  <a:lnTo>
                    <a:pt x="0" y="272"/>
                  </a:lnTo>
                  <a:close/>
                </a:path>
              </a:pathLst>
            </a:custGeom>
            <a:solidFill>
              <a:srgbClr val="7A7A5A"/>
            </a:solidFill>
            <a:ln w="3175">
              <a:solidFill>
                <a:srgbClr val="494936"/>
              </a:solidFill>
              <a:round/>
              <a:headEnd/>
              <a:tailEnd/>
            </a:ln>
          </p:spPr>
          <p:txBody>
            <a:bodyPr/>
            <a:lstStyle/>
            <a:p>
              <a:endParaRPr lang="zh-CN" altLang="en-US"/>
            </a:p>
          </p:txBody>
        </p:sp>
      </p:grpSp>
      <p:grpSp>
        <p:nvGrpSpPr>
          <p:cNvPr id="150562" name="Group 171">
            <a:extLst>
              <a:ext uri="{FF2B5EF4-FFF2-40B4-BE49-F238E27FC236}">
                <a16:creationId xmlns:a16="http://schemas.microsoft.com/office/drawing/2014/main" id="{A7844F4E-1D34-44D1-9940-86A10934AE48}"/>
              </a:ext>
            </a:extLst>
          </p:cNvPr>
          <p:cNvGrpSpPr>
            <a:grpSpLocks/>
          </p:cNvGrpSpPr>
          <p:nvPr/>
        </p:nvGrpSpPr>
        <p:grpSpPr bwMode="auto">
          <a:xfrm>
            <a:off x="7248525" y="2205038"/>
            <a:ext cx="693738" cy="374650"/>
            <a:chOff x="3570" y="1248"/>
            <a:chExt cx="437" cy="236"/>
          </a:xfrm>
        </p:grpSpPr>
        <p:sp>
          <p:nvSpPr>
            <p:cNvPr id="150566" name="Oval 172">
              <a:extLst>
                <a:ext uri="{FF2B5EF4-FFF2-40B4-BE49-F238E27FC236}">
                  <a16:creationId xmlns:a16="http://schemas.microsoft.com/office/drawing/2014/main" id="{31AACC78-896C-44C3-8944-3E5D0FA202CD}"/>
                </a:ext>
              </a:extLst>
            </p:cNvPr>
            <p:cNvSpPr>
              <a:spLocks noChangeArrowheads="1"/>
            </p:cNvSpPr>
            <p:nvPr/>
          </p:nvSpPr>
          <p:spPr bwMode="auto">
            <a:xfrm>
              <a:off x="3571" y="1346"/>
              <a:ext cx="436" cy="138"/>
            </a:xfrm>
            <a:prstGeom prst="ellipse">
              <a:avLst/>
            </a:prstGeom>
            <a:solidFill>
              <a:srgbClr val="0078AA"/>
            </a:solidFill>
            <a:ln w="4763">
              <a:solidFill>
                <a:srgbClr val="AAE6FF"/>
              </a:solidFill>
              <a:round/>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0567" name="Rectangle 173">
              <a:extLst>
                <a:ext uri="{FF2B5EF4-FFF2-40B4-BE49-F238E27FC236}">
                  <a16:creationId xmlns:a16="http://schemas.microsoft.com/office/drawing/2014/main" id="{90D9E048-41DF-4DF9-A92D-5734C90E2323}"/>
                </a:ext>
              </a:extLst>
            </p:cNvPr>
            <p:cNvSpPr>
              <a:spLocks noChangeArrowheads="1"/>
            </p:cNvSpPr>
            <p:nvPr/>
          </p:nvSpPr>
          <p:spPr bwMode="auto">
            <a:xfrm>
              <a:off x="3570" y="1318"/>
              <a:ext cx="435" cy="9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0568" name="Rectangle 174">
              <a:extLst>
                <a:ext uri="{FF2B5EF4-FFF2-40B4-BE49-F238E27FC236}">
                  <a16:creationId xmlns:a16="http://schemas.microsoft.com/office/drawing/2014/main" id="{4306BB87-BAFE-48C7-AC35-89D7A7E474D5}"/>
                </a:ext>
              </a:extLst>
            </p:cNvPr>
            <p:cNvSpPr>
              <a:spLocks noChangeArrowheads="1"/>
            </p:cNvSpPr>
            <p:nvPr/>
          </p:nvSpPr>
          <p:spPr bwMode="auto">
            <a:xfrm>
              <a:off x="3570" y="1318"/>
              <a:ext cx="435" cy="9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0569" name="Oval 175">
              <a:extLst>
                <a:ext uri="{FF2B5EF4-FFF2-40B4-BE49-F238E27FC236}">
                  <a16:creationId xmlns:a16="http://schemas.microsoft.com/office/drawing/2014/main" id="{6E5761BA-543E-48B1-8E05-0AA5F83CE00E}"/>
                </a:ext>
              </a:extLst>
            </p:cNvPr>
            <p:cNvSpPr>
              <a:spLocks noChangeArrowheads="1"/>
            </p:cNvSpPr>
            <p:nvPr/>
          </p:nvSpPr>
          <p:spPr bwMode="auto">
            <a:xfrm>
              <a:off x="3571" y="1248"/>
              <a:ext cx="436" cy="138"/>
            </a:xfrm>
            <a:prstGeom prst="ellipse">
              <a:avLst/>
            </a:prstGeom>
            <a:solidFill>
              <a:srgbClr val="00B4FF"/>
            </a:solidFill>
            <a:ln w="4763">
              <a:solidFill>
                <a:srgbClr val="AAE6FF"/>
              </a:solidFill>
              <a:round/>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50570" name="Group 176">
              <a:extLst>
                <a:ext uri="{FF2B5EF4-FFF2-40B4-BE49-F238E27FC236}">
                  <a16:creationId xmlns:a16="http://schemas.microsoft.com/office/drawing/2014/main" id="{98285D19-2329-45AA-9F15-6686F20E06E8}"/>
                </a:ext>
              </a:extLst>
            </p:cNvPr>
            <p:cNvGrpSpPr>
              <a:grpSpLocks/>
            </p:cNvGrpSpPr>
            <p:nvPr/>
          </p:nvGrpSpPr>
          <p:grpSpPr bwMode="auto">
            <a:xfrm>
              <a:off x="3636" y="1264"/>
              <a:ext cx="303" cy="106"/>
              <a:chOff x="3636" y="1264"/>
              <a:chExt cx="303" cy="106"/>
            </a:xfrm>
          </p:grpSpPr>
          <p:grpSp>
            <p:nvGrpSpPr>
              <p:cNvPr id="150573" name="Group 177">
                <a:extLst>
                  <a:ext uri="{FF2B5EF4-FFF2-40B4-BE49-F238E27FC236}">
                    <a16:creationId xmlns:a16="http://schemas.microsoft.com/office/drawing/2014/main" id="{0AEEE638-2785-4F29-A006-38D5E0D22645}"/>
                  </a:ext>
                </a:extLst>
              </p:cNvPr>
              <p:cNvGrpSpPr>
                <a:grpSpLocks/>
              </p:cNvGrpSpPr>
              <p:nvPr/>
            </p:nvGrpSpPr>
            <p:grpSpPr bwMode="auto">
              <a:xfrm>
                <a:off x="3636" y="1264"/>
                <a:ext cx="300" cy="103"/>
                <a:chOff x="3636" y="1264"/>
                <a:chExt cx="300" cy="103"/>
              </a:xfrm>
            </p:grpSpPr>
            <p:sp>
              <p:nvSpPr>
                <p:cNvPr id="150583" name="Freeform 178">
                  <a:extLst>
                    <a:ext uri="{FF2B5EF4-FFF2-40B4-BE49-F238E27FC236}">
                      <a16:creationId xmlns:a16="http://schemas.microsoft.com/office/drawing/2014/main" id="{D85527A0-1938-4166-B295-997F4EC66DEA}"/>
                    </a:ext>
                  </a:extLst>
                </p:cNvPr>
                <p:cNvSpPr>
                  <a:spLocks/>
                </p:cNvSpPr>
                <p:nvPr/>
              </p:nvSpPr>
              <p:spPr bwMode="auto">
                <a:xfrm>
                  <a:off x="3793" y="1267"/>
                  <a:ext cx="143" cy="44"/>
                </a:xfrm>
                <a:custGeom>
                  <a:avLst/>
                  <a:gdLst>
                    <a:gd name="T0" fmla="*/ 0 w 143"/>
                    <a:gd name="T1" fmla="*/ 34 h 44"/>
                    <a:gd name="T2" fmla="*/ 32 w 143"/>
                    <a:gd name="T3" fmla="*/ 44 h 44"/>
                    <a:gd name="T4" fmla="*/ 109 w 143"/>
                    <a:gd name="T5" fmla="*/ 14 h 44"/>
                    <a:gd name="T6" fmla="*/ 143 w 143"/>
                    <a:gd name="T7" fmla="*/ 24 h 44"/>
                    <a:gd name="T8" fmla="*/ 125 w 143"/>
                    <a:gd name="T9" fmla="*/ 0 h 44"/>
                    <a:gd name="T10" fmla="*/ 34 w 143"/>
                    <a:gd name="T11" fmla="*/ 0 h 44"/>
                    <a:gd name="T12" fmla="*/ 72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2" y="44"/>
                      </a:lnTo>
                      <a:lnTo>
                        <a:pt x="109" y="14"/>
                      </a:lnTo>
                      <a:lnTo>
                        <a:pt x="143" y="24"/>
                      </a:lnTo>
                      <a:lnTo>
                        <a:pt x="125" y="0"/>
                      </a:lnTo>
                      <a:lnTo>
                        <a:pt x="34" y="0"/>
                      </a:lnTo>
                      <a:lnTo>
                        <a:pt x="72" y="7"/>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584" name="Freeform 179">
                  <a:extLst>
                    <a:ext uri="{FF2B5EF4-FFF2-40B4-BE49-F238E27FC236}">
                      <a16:creationId xmlns:a16="http://schemas.microsoft.com/office/drawing/2014/main" id="{196E0D55-6E40-4D8F-BE94-9520067F7C71}"/>
                    </a:ext>
                  </a:extLst>
                </p:cNvPr>
                <p:cNvSpPr>
                  <a:spLocks/>
                </p:cNvSpPr>
                <p:nvPr/>
              </p:nvSpPr>
              <p:spPr bwMode="auto">
                <a:xfrm>
                  <a:off x="3793" y="1267"/>
                  <a:ext cx="143" cy="44"/>
                </a:xfrm>
                <a:custGeom>
                  <a:avLst/>
                  <a:gdLst>
                    <a:gd name="T0" fmla="*/ 0 w 143"/>
                    <a:gd name="T1" fmla="*/ 34 h 44"/>
                    <a:gd name="T2" fmla="*/ 32 w 143"/>
                    <a:gd name="T3" fmla="*/ 44 h 44"/>
                    <a:gd name="T4" fmla="*/ 109 w 143"/>
                    <a:gd name="T5" fmla="*/ 14 h 44"/>
                    <a:gd name="T6" fmla="*/ 143 w 143"/>
                    <a:gd name="T7" fmla="*/ 24 h 44"/>
                    <a:gd name="T8" fmla="*/ 125 w 143"/>
                    <a:gd name="T9" fmla="*/ 0 h 44"/>
                    <a:gd name="T10" fmla="*/ 34 w 143"/>
                    <a:gd name="T11" fmla="*/ 0 h 44"/>
                    <a:gd name="T12" fmla="*/ 72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2" y="44"/>
                      </a:lnTo>
                      <a:lnTo>
                        <a:pt x="109" y="14"/>
                      </a:lnTo>
                      <a:lnTo>
                        <a:pt x="143" y="24"/>
                      </a:lnTo>
                      <a:lnTo>
                        <a:pt x="125" y="0"/>
                      </a:lnTo>
                      <a:lnTo>
                        <a:pt x="34" y="0"/>
                      </a:lnTo>
                      <a:lnTo>
                        <a:pt x="72" y="7"/>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585" name="Freeform 180">
                  <a:extLst>
                    <a:ext uri="{FF2B5EF4-FFF2-40B4-BE49-F238E27FC236}">
                      <a16:creationId xmlns:a16="http://schemas.microsoft.com/office/drawing/2014/main" id="{9EDDF32D-1C77-4275-BB7C-2BE20A678D60}"/>
                    </a:ext>
                  </a:extLst>
                </p:cNvPr>
                <p:cNvSpPr>
                  <a:spLocks/>
                </p:cNvSpPr>
                <p:nvPr/>
              </p:nvSpPr>
              <p:spPr bwMode="auto">
                <a:xfrm>
                  <a:off x="3636" y="1318"/>
                  <a:ext cx="144" cy="47"/>
                </a:xfrm>
                <a:custGeom>
                  <a:avLst/>
                  <a:gdLst>
                    <a:gd name="T0" fmla="*/ 144 w 144"/>
                    <a:gd name="T1" fmla="*/ 10 h 47"/>
                    <a:gd name="T2" fmla="*/ 112 w 144"/>
                    <a:gd name="T3" fmla="*/ 0 h 47"/>
                    <a:gd name="T4" fmla="*/ 38 w 144"/>
                    <a:gd name="T5" fmla="*/ 30 h 47"/>
                    <a:gd name="T6" fmla="*/ 0 w 144"/>
                    <a:gd name="T7" fmla="*/ 20 h 47"/>
                    <a:gd name="T8" fmla="*/ 19 w 144"/>
                    <a:gd name="T9" fmla="*/ 47 h 47"/>
                    <a:gd name="T10" fmla="*/ 112 w 144"/>
                    <a:gd name="T11" fmla="*/ 47 h 47"/>
                    <a:gd name="T12" fmla="*/ 72 w 144"/>
                    <a:gd name="T13" fmla="*/ 37 h 47"/>
                    <a:gd name="T14" fmla="*/ 144 w 144"/>
                    <a:gd name="T15" fmla="*/ 10 h 47"/>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7"/>
                    <a:gd name="T26" fmla="*/ 144 w 144"/>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7">
                      <a:moveTo>
                        <a:pt x="144" y="10"/>
                      </a:moveTo>
                      <a:lnTo>
                        <a:pt x="112" y="0"/>
                      </a:lnTo>
                      <a:lnTo>
                        <a:pt x="38" y="30"/>
                      </a:lnTo>
                      <a:lnTo>
                        <a:pt x="0" y="20"/>
                      </a:lnTo>
                      <a:lnTo>
                        <a:pt x="19" y="47"/>
                      </a:lnTo>
                      <a:lnTo>
                        <a:pt x="112" y="47"/>
                      </a:lnTo>
                      <a:lnTo>
                        <a:pt x="72" y="37"/>
                      </a:lnTo>
                      <a:lnTo>
                        <a:pt x="144"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586" name="Freeform 181">
                  <a:extLst>
                    <a:ext uri="{FF2B5EF4-FFF2-40B4-BE49-F238E27FC236}">
                      <a16:creationId xmlns:a16="http://schemas.microsoft.com/office/drawing/2014/main" id="{12CCE2F2-6943-4320-A9C3-21F20052FF5C}"/>
                    </a:ext>
                  </a:extLst>
                </p:cNvPr>
                <p:cNvSpPr>
                  <a:spLocks/>
                </p:cNvSpPr>
                <p:nvPr/>
              </p:nvSpPr>
              <p:spPr bwMode="auto">
                <a:xfrm>
                  <a:off x="3636" y="1318"/>
                  <a:ext cx="144" cy="47"/>
                </a:xfrm>
                <a:custGeom>
                  <a:avLst/>
                  <a:gdLst>
                    <a:gd name="T0" fmla="*/ 144 w 144"/>
                    <a:gd name="T1" fmla="*/ 10 h 47"/>
                    <a:gd name="T2" fmla="*/ 112 w 144"/>
                    <a:gd name="T3" fmla="*/ 0 h 47"/>
                    <a:gd name="T4" fmla="*/ 38 w 144"/>
                    <a:gd name="T5" fmla="*/ 30 h 47"/>
                    <a:gd name="T6" fmla="*/ 0 w 144"/>
                    <a:gd name="T7" fmla="*/ 20 h 47"/>
                    <a:gd name="T8" fmla="*/ 19 w 144"/>
                    <a:gd name="T9" fmla="*/ 47 h 47"/>
                    <a:gd name="T10" fmla="*/ 112 w 144"/>
                    <a:gd name="T11" fmla="*/ 47 h 47"/>
                    <a:gd name="T12" fmla="*/ 72 w 144"/>
                    <a:gd name="T13" fmla="*/ 37 h 47"/>
                    <a:gd name="T14" fmla="*/ 144 w 144"/>
                    <a:gd name="T15" fmla="*/ 10 h 47"/>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7"/>
                    <a:gd name="T26" fmla="*/ 144 w 144"/>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7">
                      <a:moveTo>
                        <a:pt x="144" y="10"/>
                      </a:moveTo>
                      <a:lnTo>
                        <a:pt x="112" y="0"/>
                      </a:lnTo>
                      <a:lnTo>
                        <a:pt x="38" y="30"/>
                      </a:lnTo>
                      <a:lnTo>
                        <a:pt x="0" y="20"/>
                      </a:lnTo>
                      <a:lnTo>
                        <a:pt x="19" y="47"/>
                      </a:lnTo>
                      <a:lnTo>
                        <a:pt x="112" y="47"/>
                      </a:lnTo>
                      <a:lnTo>
                        <a:pt x="72" y="37"/>
                      </a:lnTo>
                      <a:lnTo>
                        <a:pt x="144"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587" name="Freeform 182">
                  <a:extLst>
                    <a:ext uri="{FF2B5EF4-FFF2-40B4-BE49-F238E27FC236}">
                      <a16:creationId xmlns:a16="http://schemas.microsoft.com/office/drawing/2014/main" id="{111373E3-205D-4B13-8203-62E79756DF53}"/>
                    </a:ext>
                  </a:extLst>
                </p:cNvPr>
                <p:cNvSpPr>
                  <a:spLocks/>
                </p:cNvSpPr>
                <p:nvPr/>
              </p:nvSpPr>
              <p:spPr bwMode="auto">
                <a:xfrm>
                  <a:off x="3644" y="1264"/>
                  <a:ext cx="144" cy="44"/>
                </a:xfrm>
                <a:custGeom>
                  <a:avLst/>
                  <a:gdLst>
                    <a:gd name="T0" fmla="*/ 0 w 144"/>
                    <a:gd name="T1" fmla="*/ 10 h 44"/>
                    <a:gd name="T2" fmla="*/ 32 w 144"/>
                    <a:gd name="T3" fmla="*/ 0 h 44"/>
                    <a:gd name="T4" fmla="*/ 109 w 144"/>
                    <a:gd name="T5" fmla="*/ 27 h 44"/>
                    <a:gd name="T6" fmla="*/ 144 w 144"/>
                    <a:gd name="T7" fmla="*/ 20 h 44"/>
                    <a:gd name="T8" fmla="*/ 125 w 144"/>
                    <a:gd name="T9" fmla="*/ 44 h 44"/>
                    <a:gd name="T10" fmla="*/ 35 w 144"/>
                    <a:gd name="T11" fmla="*/ 44 h 44"/>
                    <a:gd name="T12" fmla="*/ 72 w 144"/>
                    <a:gd name="T13" fmla="*/ 37 h 44"/>
                    <a:gd name="T14" fmla="*/ 0 w 144"/>
                    <a:gd name="T15" fmla="*/ 10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0" y="10"/>
                      </a:moveTo>
                      <a:lnTo>
                        <a:pt x="32" y="0"/>
                      </a:lnTo>
                      <a:lnTo>
                        <a:pt x="109" y="27"/>
                      </a:lnTo>
                      <a:lnTo>
                        <a:pt x="144" y="20"/>
                      </a:lnTo>
                      <a:lnTo>
                        <a:pt x="125" y="44"/>
                      </a:lnTo>
                      <a:lnTo>
                        <a:pt x="35" y="44"/>
                      </a:lnTo>
                      <a:lnTo>
                        <a:pt x="72" y="37"/>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588" name="Freeform 183">
                  <a:extLst>
                    <a:ext uri="{FF2B5EF4-FFF2-40B4-BE49-F238E27FC236}">
                      <a16:creationId xmlns:a16="http://schemas.microsoft.com/office/drawing/2014/main" id="{F3FDE914-C76D-4DD6-B381-B5BA3B061568}"/>
                    </a:ext>
                  </a:extLst>
                </p:cNvPr>
                <p:cNvSpPr>
                  <a:spLocks/>
                </p:cNvSpPr>
                <p:nvPr/>
              </p:nvSpPr>
              <p:spPr bwMode="auto">
                <a:xfrm>
                  <a:off x="3644" y="1264"/>
                  <a:ext cx="144" cy="44"/>
                </a:xfrm>
                <a:custGeom>
                  <a:avLst/>
                  <a:gdLst>
                    <a:gd name="T0" fmla="*/ 0 w 144"/>
                    <a:gd name="T1" fmla="*/ 10 h 44"/>
                    <a:gd name="T2" fmla="*/ 32 w 144"/>
                    <a:gd name="T3" fmla="*/ 0 h 44"/>
                    <a:gd name="T4" fmla="*/ 109 w 144"/>
                    <a:gd name="T5" fmla="*/ 27 h 44"/>
                    <a:gd name="T6" fmla="*/ 144 w 144"/>
                    <a:gd name="T7" fmla="*/ 20 h 44"/>
                    <a:gd name="T8" fmla="*/ 125 w 144"/>
                    <a:gd name="T9" fmla="*/ 44 h 44"/>
                    <a:gd name="T10" fmla="*/ 35 w 144"/>
                    <a:gd name="T11" fmla="*/ 44 h 44"/>
                    <a:gd name="T12" fmla="*/ 72 w 144"/>
                    <a:gd name="T13" fmla="*/ 37 h 44"/>
                    <a:gd name="T14" fmla="*/ 0 w 144"/>
                    <a:gd name="T15" fmla="*/ 10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0" y="10"/>
                      </a:moveTo>
                      <a:lnTo>
                        <a:pt x="32" y="0"/>
                      </a:lnTo>
                      <a:lnTo>
                        <a:pt x="109" y="27"/>
                      </a:lnTo>
                      <a:lnTo>
                        <a:pt x="144" y="20"/>
                      </a:lnTo>
                      <a:lnTo>
                        <a:pt x="125" y="44"/>
                      </a:lnTo>
                      <a:lnTo>
                        <a:pt x="35" y="44"/>
                      </a:lnTo>
                      <a:lnTo>
                        <a:pt x="72" y="37"/>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589" name="Freeform 184">
                  <a:extLst>
                    <a:ext uri="{FF2B5EF4-FFF2-40B4-BE49-F238E27FC236}">
                      <a16:creationId xmlns:a16="http://schemas.microsoft.com/office/drawing/2014/main" id="{BDE04A89-75EE-42DA-B79C-ED146DC0C298}"/>
                    </a:ext>
                  </a:extLst>
                </p:cNvPr>
                <p:cNvSpPr>
                  <a:spLocks/>
                </p:cNvSpPr>
                <p:nvPr/>
              </p:nvSpPr>
              <p:spPr bwMode="auto">
                <a:xfrm>
                  <a:off x="3788" y="1323"/>
                  <a:ext cx="143" cy="44"/>
                </a:xfrm>
                <a:custGeom>
                  <a:avLst/>
                  <a:gdLst>
                    <a:gd name="T0" fmla="*/ 143 w 143"/>
                    <a:gd name="T1" fmla="*/ 34 h 44"/>
                    <a:gd name="T2" fmla="*/ 111 w 143"/>
                    <a:gd name="T3" fmla="*/ 44 h 44"/>
                    <a:gd name="T4" fmla="*/ 37 w 143"/>
                    <a:gd name="T5" fmla="*/ 15 h 44"/>
                    <a:gd name="T6" fmla="*/ 0 w 143"/>
                    <a:gd name="T7" fmla="*/ 25 h 44"/>
                    <a:gd name="T8" fmla="*/ 18 w 143"/>
                    <a:gd name="T9" fmla="*/ 0 h 44"/>
                    <a:gd name="T10" fmla="*/ 111 w 143"/>
                    <a:gd name="T11" fmla="*/ 0 h 44"/>
                    <a:gd name="T12" fmla="*/ 71 w 143"/>
                    <a:gd name="T13" fmla="*/ 7 h 44"/>
                    <a:gd name="T14" fmla="*/ 143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143" y="34"/>
                      </a:moveTo>
                      <a:lnTo>
                        <a:pt x="111" y="44"/>
                      </a:lnTo>
                      <a:lnTo>
                        <a:pt x="37" y="15"/>
                      </a:lnTo>
                      <a:lnTo>
                        <a:pt x="0" y="25"/>
                      </a:lnTo>
                      <a:lnTo>
                        <a:pt x="18" y="0"/>
                      </a:lnTo>
                      <a:lnTo>
                        <a:pt x="111" y="0"/>
                      </a:lnTo>
                      <a:lnTo>
                        <a:pt x="71" y="7"/>
                      </a:lnTo>
                      <a:lnTo>
                        <a:pt x="143"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590" name="Freeform 185">
                  <a:extLst>
                    <a:ext uri="{FF2B5EF4-FFF2-40B4-BE49-F238E27FC236}">
                      <a16:creationId xmlns:a16="http://schemas.microsoft.com/office/drawing/2014/main" id="{AABD486C-ABFA-4349-9380-D1BBB39F87B0}"/>
                    </a:ext>
                  </a:extLst>
                </p:cNvPr>
                <p:cNvSpPr>
                  <a:spLocks/>
                </p:cNvSpPr>
                <p:nvPr/>
              </p:nvSpPr>
              <p:spPr bwMode="auto">
                <a:xfrm>
                  <a:off x="3788" y="1323"/>
                  <a:ext cx="143" cy="44"/>
                </a:xfrm>
                <a:custGeom>
                  <a:avLst/>
                  <a:gdLst>
                    <a:gd name="T0" fmla="*/ 143 w 143"/>
                    <a:gd name="T1" fmla="*/ 34 h 44"/>
                    <a:gd name="T2" fmla="*/ 111 w 143"/>
                    <a:gd name="T3" fmla="*/ 44 h 44"/>
                    <a:gd name="T4" fmla="*/ 37 w 143"/>
                    <a:gd name="T5" fmla="*/ 15 h 44"/>
                    <a:gd name="T6" fmla="*/ 0 w 143"/>
                    <a:gd name="T7" fmla="*/ 25 h 44"/>
                    <a:gd name="T8" fmla="*/ 18 w 143"/>
                    <a:gd name="T9" fmla="*/ 0 h 44"/>
                    <a:gd name="T10" fmla="*/ 111 w 143"/>
                    <a:gd name="T11" fmla="*/ 0 h 44"/>
                    <a:gd name="T12" fmla="*/ 71 w 143"/>
                    <a:gd name="T13" fmla="*/ 7 h 44"/>
                    <a:gd name="T14" fmla="*/ 143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143" y="34"/>
                      </a:moveTo>
                      <a:lnTo>
                        <a:pt x="111" y="44"/>
                      </a:lnTo>
                      <a:lnTo>
                        <a:pt x="37" y="15"/>
                      </a:lnTo>
                      <a:lnTo>
                        <a:pt x="0" y="25"/>
                      </a:lnTo>
                      <a:lnTo>
                        <a:pt x="18" y="0"/>
                      </a:lnTo>
                      <a:lnTo>
                        <a:pt x="111" y="0"/>
                      </a:lnTo>
                      <a:lnTo>
                        <a:pt x="71" y="7"/>
                      </a:lnTo>
                      <a:lnTo>
                        <a:pt x="143"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50574" name="Group 186">
                <a:extLst>
                  <a:ext uri="{FF2B5EF4-FFF2-40B4-BE49-F238E27FC236}">
                    <a16:creationId xmlns:a16="http://schemas.microsoft.com/office/drawing/2014/main" id="{96CB10E2-F292-45C7-A5B1-E8926DB3A596}"/>
                  </a:ext>
                </a:extLst>
              </p:cNvPr>
              <p:cNvGrpSpPr>
                <a:grpSpLocks/>
              </p:cNvGrpSpPr>
              <p:nvPr/>
            </p:nvGrpSpPr>
            <p:grpSpPr bwMode="auto">
              <a:xfrm>
                <a:off x="3639" y="1267"/>
                <a:ext cx="300" cy="103"/>
                <a:chOff x="3639" y="1267"/>
                <a:chExt cx="300" cy="103"/>
              </a:xfrm>
            </p:grpSpPr>
            <p:sp>
              <p:nvSpPr>
                <p:cNvPr id="150575" name="Freeform 187">
                  <a:extLst>
                    <a:ext uri="{FF2B5EF4-FFF2-40B4-BE49-F238E27FC236}">
                      <a16:creationId xmlns:a16="http://schemas.microsoft.com/office/drawing/2014/main" id="{332B4F43-9A60-4A14-B43D-9A72880E5CAD}"/>
                    </a:ext>
                  </a:extLst>
                </p:cNvPr>
                <p:cNvSpPr>
                  <a:spLocks/>
                </p:cNvSpPr>
                <p:nvPr/>
              </p:nvSpPr>
              <p:spPr bwMode="auto">
                <a:xfrm>
                  <a:off x="3796" y="1269"/>
                  <a:ext cx="143" cy="44"/>
                </a:xfrm>
                <a:custGeom>
                  <a:avLst/>
                  <a:gdLst>
                    <a:gd name="T0" fmla="*/ 0 w 143"/>
                    <a:gd name="T1" fmla="*/ 34 h 44"/>
                    <a:gd name="T2" fmla="*/ 31 w 143"/>
                    <a:gd name="T3" fmla="*/ 44 h 44"/>
                    <a:gd name="T4" fmla="*/ 108 w 143"/>
                    <a:gd name="T5" fmla="*/ 15 h 44"/>
                    <a:gd name="T6" fmla="*/ 143 w 143"/>
                    <a:gd name="T7" fmla="*/ 25 h 44"/>
                    <a:gd name="T8" fmla="*/ 124 w 143"/>
                    <a:gd name="T9" fmla="*/ 0 h 44"/>
                    <a:gd name="T10" fmla="*/ 34 w 143"/>
                    <a:gd name="T11" fmla="*/ 0 h 44"/>
                    <a:gd name="T12" fmla="*/ 71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1" y="44"/>
                      </a:lnTo>
                      <a:lnTo>
                        <a:pt x="108" y="15"/>
                      </a:lnTo>
                      <a:lnTo>
                        <a:pt x="143" y="25"/>
                      </a:lnTo>
                      <a:lnTo>
                        <a:pt x="124" y="0"/>
                      </a:lnTo>
                      <a:lnTo>
                        <a:pt x="34" y="0"/>
                      </a:lnTo>
                      <a:lnTo>
                        <a:pt x="71" y="7"/>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576" name="Freeform 188">
                  <a:extLst>
                    <a:ext uri="{FF2B5EF4-FFF2-40B4-BE49-F238E27FC236}">
                      <a16:creationId xmlns:a16="http://schemas.microsoft.com/office/drawing/2014/main" id="{87E3F09E-F201-407D-ABFE-70FC0B7A2753}"/>
                    </a:ext>
                  </a:extLst>
                </p:cNvPr>
                <p:cNvSpPr>
                  <a:spLocks/>
                </p:cNvSpPr>
                <p:nvPr/>
              </p:nvSpPr>
              <p:spPr bwMode="auto">
                <a:xfrm>
                  <a:off x="3796" y="1269"/>
                  <a:ext cx="143" cy="44"/>
                </a:xfrm>
                <a:custGeom>
                  <a:avLst/>
                  <a:gdLst>
                    <a:gd name="T0" fmla="*/ 0 w 143"/>
                    <a:gd name="T1" fmla="*/ 34 h 44"/>
                    <a:gd name="T2" fmla="*/ 31 w 143"/>
                    <a:gd name="T3" fmla="*/ 44 h 44"/>
                    <a:gd name="T4" fmla="*/ 108 w 143"/>
                    <a:gd name="T5" fmla="*/ 15 h 44"/>
                    <a:gd name="T6" fmla="*/ 143 w 143"/>
                    <a:gd name="T7" fmla="*/ 25 h 44"/>
                    <a:gd name="T8" fmla="*/ 124 w 143"/>
                    <a:gd name="T9" fmla="*/ 0 h 44"/>
                    <a:gd name="T10" fmla="*/ 34 w 143"/>
                    <a:gd name="T11" fmla="*/ 0 h 44"/>
                    <a:gd name="T12" fmla="*/ 71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1" y="44"/>
                      </a:lnTo>
                      <a:lnTo>
                        <a:pt x="108" y="15"/>
                      </a:lnTo>
                      <a:lnTo>
                        <a:pt x="143" y="25"/>
                      </a:lnTo>
                      <a:lnTo>
                        <a:pt x="124" y="0"/>
                      </a:lnTo>
                      <a:lnTo>
                        <a:pt x="34" y="0"/>
                      </a:lnTo>
                      <a:lnTo>
                        <a:pt x="71" y="7"/>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577" name="Freeform 189">
                  <a:extLst>
                    <a:ext uri="{FF2B5EF4-FFF2-40B4-BE49-F238E27FC236}">
                      <a16:creationId xmlns:a16="http://schemas.microsoft.com/office/drawing/2014/main" id="{775A7B09-521A-46F1-ABFC-43A8930B6D4D}"/>
                    </a:ext>
                  </a:extLst>
                </p:cNvPr>
                <p:cNvSpPr>
                  <a:spLocks/>
                </p:cNvSpPr>
                <p:nvPr/>
              </p:nvSpPr>
              <p:spPr bwMode="auto">
                <a:xfrm>
                  <a:off x="3639" y="1321"/>
                  <a:ext cx="143" cy="46"/>
                </a:xfrm>
                <a:custGeom>
                  <a:avLst/>
                  <a:gdLst>
                    <a:gd name="T0" fmla="*/ 143 w 143"/>
                    <a:gd name="T1" fmla="*/ 9 h 46"/>
                    <a:gd name="T2" fmla="*/ 112 w 143"/>
                    <a:gd name="T3" fmla="*/ 0 h 46"/>
                    <a:gd name="T4" fmla="*/ 37 w 143"/>
                    <a:gd name="T5" fmla="*/ 29 h 46"/>
                    <a:gd name="T6" fmla="*/ 0 w 143"/>
                    <a:gd name="T7" fmla="*/ 19 h 46"/>
                    <a:gd name="T8" fmla="*/ 19 w 143"/>
                    <a:gd name="T9" fmla="*/ 46 h 46"/>
                    <a:gd name="T10" fmla="*/ 112 w 143"/>
                    <a:gd name="T11" fmla="*/ 46 h 46"/>
                    <a:gd name="T12" fmla="*/ 72 w 143"/>
                    <a:gd name="T13" fmla="*/ 36 h 46"/>
                    <a:gd name="T14" fmla="*/ 143 w 143"/>
                    <a:gd name="T15" fmla="*/ 9 h 46"/>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6"/>
                    <a:gd name="T26" fmla="*/ 143 w 143"/>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6">
                      <a:moveTo>
                        <a:pt x="143" y="9"/>
                      </a:moveTo>
                      <a:lnTo>
                        <a:pt x="112" y="0"/>
                      </a:lnTo>
                      <a:lnTo>
                        <a:pt x="37" y="29"/>
                      </a:lnTo>
                      <a:lnTo>
                        <a:pt x="0" y="19"/>
                      </a:lnTo>
                      <a:lnTo>
                        <a:pt x="19" y="46"/>
                      </a:lnTo>
                      <a:lnTo>
                        <a:pt x="112" y="46"/>
                      </a:lnTo>
                      <a:lnTo>
                        <a:pt x="72" y="36"/>
                      </a:ln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578" name="Freeform 190">
                  <a:extLst>
                    <a:ext uri="{FF2B5EF4-FFF2-40B4-BE49-F238E27FC236}">
                      <a16:creationId xmlns:a16="http://schemas.microsoft.com/office/drawing/2014/main" id="{2E8877A2-518C-45E0-9C30-F520E754701B}"/>
                    </a:ext>
                  </a:extLst>
                </p:cNvPr>
                <p:cNvSpPr>
                  <a:spLocks/>
                </p:cNvSpPr>
                <p:nvPr/>
              </p:nvSpPr>
              <p:spPr bwMode="auto">
                <a:xfrm>
                  <a:off x="3639" y="1321"/>
                  <a:ext cx="143" cy="46"/>
                </a:xfrm>
                <a:custGeom>
                  <a:avLst/>
                  <a:gdLst>
                    <a:gd name="T0" fmla="*/ 143 w 143"/>
                    <a:gd name="T1" fmla="*/ 9 h 46"/>
                    <a:gd name="T2" fmla="*/ 112 w 143"/>
                    <a:gd name="T3" fmla="*/ 0 h 46"/>
                    <a:gd name="T4" fmla="*/ 37 w 143"/>
                    <a:gd name="T5" fmla="*/ 29 h 46"/>
                    <a:gd name="T6" fmla="*/ 0 w 143"/>
                    <a:gd name="T7" fmla="*/ 19 h 46"/>
                    <a:gd name="T8" fmla="*/ 19 w 143"/>
                    <a:gd name="T9" fmla="*/ 46 h 46"/>
                    <a:gd name="T10" fmla="*/ 112 w 143"/>
                    <a:gd name="T11" fmla="*/ 46 h 46"/>
                    <a:gd name="T12" fmla="*/ 72 w 143"/>
                    <a:gd name="T13" fmla="*/ 36 h 46"/>
                    <a:gd name="T14" fmla="*/ 143 w 143"/>
                    <a:gd name="T15" fmla="*/ 9 h 46"/>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6"/>
                    <a:gd name="T26" fmla="*/ 143 w 143"/>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6">
                      <a:moveTo>
                        <a:pt x="143" y="9"/>
                      </a:moveTo>
                      <a:lnTo>
                        <a:pt x="112" y="0"/>
                      </a:lnTo>
                      <a:lnTo>
                        <a:pt x="37" y="29"/>
                      </a:lnTo>
                      <a:lnTo>
                        <a:pt x="0" y="19"/>
                      </a:lnTo>
                      <a:lnTo>
                        <a:pt x="19" y="46"/>
                      </a:lnTo>
                      <a:lnTo>
                        <a:pt x="112" y="46"/>
                      </a:lnTo>
                      <a:lnTo>
                        <a:pt x="72" y="36"/>
                      </a:ln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579" name="Freeform 191">
                  <a:extLst>
                    <a:ext uri="{FF2B5EF4-FFF2-40B4-BE49-F238E27FC236}">
                      <a16:creationId xmlns:a16="http://schemas.microsoft.com/office/drawing/2014/main" id="{E3EDA95B-FFA0-4CD7-98A8-E1C9E4E03DBD}"/>
                    </a:ext>
                  </a:extLst>
                </p:cNvPr>
                <p:cNvSpPr>
                  <a:spLocks/>
                </p:cNvSpPr>
                <p:nvPr/>
              </p:nvSpPr>
              <p:spPr bwMode="auto">
                <a:xfrm>
                  <a:off x="3647" y="1267"/>
                  <a:ext cx="143" cy="44"/>
                </a:xfrm>
                <a:custGeom>
                  <a:avLst/>
                  <a:gdLst>
                    <a:gd name="T0" fmla="*/ 0 w 143"/>
                    <a:gd name="T1" fmla="*/ 9 h 44"/>
                    <a:gd name="T2" fmla="*/ 32 w 143"/>
                    <a:gd name="T3" fmla="*/ 0 h 44"/>
                    <a:gd name="T4" fmla="*/ 109 w 143"/>
                    <a:gd name="T5" fmla="*/ 27 h 44"/>
                    <a:gd name="T6" fmla="*/ 143 w 143"/>
                    <a:gd name="T7" fmla="*/ 19 h 44"/>
                    <a:gd name="T8" fmla="*/ 125 w 143"/>
                    <a:gd name="T9" fmla="*/ 44 h 44"/>
                    <a:gd name="T10" fmla="*/ 34 w 143"/>
                    <a:gd name="T11" fmla="*/ 44 h 44"/>
                    <a:gd name="T12" fmla="*/ 72 w 143"/>
                    <a:gd name="T13" fmla="*/ 36 h 44"/>
                    <a:gd name="T14" fmla="*/ 0 w 143"/>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9"/>
                      </a:moveTo>
                      <a:lnTo>
                        <a:pt x="32" y="0"/>
                      </a:lnTo>
                      <a:lnTo>
                        <a:pt x="109" y="27"/>
                      </a:lnTo>
                      <a:lnTo>
                        <a:pt x="143" y="19"/>
                      </a:lnTo>
                      <a:lnTo>
                        <a:pt x="125" y="44"/>
                      </a:lnTo>
                      <a:lnTo>
                        <a:pt x="34" y="44"/>
                      </a:lnTo>
                      <a:lnTo>
                        <a:pt x="72" y="36"/>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580" name="Freeform 192">
                  <a:extLst>
                    <a:ext uri="{FF2B5EF4-FFF2-40B4-BE49-F238E27FC236}">
                      <a16:creationId xmlns:a16="http://schemas.microsoft.com/office/drawing/2014/main" id="{8AB29787-56EA-45EF-839C-8C62D79BEB40}"/>
                    </a:ext>
                  </a:extLst>
                </p:cNvPr>
                <p:cNvSpPr>
                  <a:spLocks/>
                </p:cNvSpPr>
                <p:nvPr/>
              </p:nvSpPr>
              <p:spPr bwMode="auto">
                <a:xfrm>
                  <a:off x="3647" y="1267"/>
                  <a:ext cx="143" cy="44"/>
                </a:xfrm>
                <a:custGeom>
                  <a:avLst/>
                  <a:gdLst>
                    <a:gd name="T0" fmla="*/ 0 w 143"/>
                    <a:gd name="T1" fmla="*/ 9 h 44"/>
                    <a:gd name="T2" fmla="*/ 32 w 143"/>
                    <a:gd name="T3" fmla="*/ 0 h 44"/>
                    <a:gd name="T4" fmla="*/ 109 w 143"/>
                    <a:gd name="T5" fmla="*/ 27 h 44"/>
                    <a:gd name="T6" fmla="*/ 143 w 143"/>
                    <a:gd name="T7" fmla="*/ 19 h 44"/>
                    <a:gd name="T8" fmla="*/ 125 w 143"/>
                    <a:gd name="T9" fmla="*/ 44 h 44"/>
                    <a:gd name="T10" fmla="*/ 34 w 143"/>
                    <a:gd name="T11" fmla="*/ 44 h 44"/>
                    <a:gd name="T12" fmla="*/ 72 w 143"/>
                    <a:gd name="T13" fmla="*/ 36 h 44"/>
                    <a:gd name="T14" fmla="*/ 0 w 143"/>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9"/>
                      </a:moveTo>
                      <a:lnTo>
                        <a:pt x="32" y="0"/>
                      </a:lnTo>
                      <a:lnTo>
                        <a:pt x="109" y="27"/>
                      </a:lnTo>
                      <a:lnTo>
                        <a:pt x="143" y="19"/>
                      </a:lnTo>
                      <a:lnTo>
                        <a:pt x="125" y="44"/>
                      </a:lnTo>
                      <a:lnTo>
                        <a:pt x="34" y="44"/>
                      </a:lnTo>
                      <a:lnTo>
                        <a:pt x="72" y="36"/>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581" name="Freeform 193">
                  <a:extLst>
                    <a:ext uri="{FF2B5EF4-FFF2-40B4-BE49-F238E27FC236}">
                      <a16:creationId xmlns:a16="http://schemas.microsoft.com/office/drawing/2014/main" id="{1556DD0A-984A-4B4F-B88F-6165CA92FE9E}"/>
                    </a:ext>
                  </a:extLst>
                </p:cNvPr>
                <p:cNvSpPr>
                  <a:spLocks/>
                </p:cNvSpPr>
                <p:nvPr/>
              </p:nvSpPr>
              <p:spPr bwMode="auto">
                <a:xfrm>
                  <a:off x="3790" y="1326"/>
                  <a:ext cx="144" cy="44"/>
                </a:xfrm>
                <a:custGeom>
                  <a:avLst/>
                  <a:gdLst>
                    <a:gd name="T0" fmla="*/ 144 w 144"/>
                    <a:gd name="T1" fmla="*/ 34 h 44"/>
                    <a:gd name="T2" fmla="*/ 112 w 144"/>
                    <a:gd name="T3" fmla="*/ 44 h 44"/>
                    <a:gd name="T4" fmla="*/ 37 w 144"/>
                    <a:gd name="T5" fmla="*/ 14 h 44"/>
                    <a:gd name="T6" fmla="*/ 0 w 144"/>
                    <a:gd name="T7" fmla="*/ 24 h 44"/>
                    <a:gd name="T8" fmla="*/ 19 w 144"/>
                    <a:gd name="T9" fmla="*/ 0 h 44"/>
                    <a:gd name="T10" fmla="*/ 112 w 144"/>
                    <a:gd name="T11" fmla="*/ 0 h 44"/>
                    <a:gd name="T12" fmla="*/ 72 w 144"/>
                    <a:gd name="T13" fmla="*/ 7 h 44"/>
                    <a:gd name="T14" fmla="*/ 144 w 144"/>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144" y="34"/>
                      </a:moveTo>
                      <a:lnTo>
                        <a:pt x="112" y="44"/>
                      </a:lnTo>
                      <a:lnTo>
                        <a:pt x="37" y="14"/>
                      </a:lnTo>
                      <a:lnTo>
                        <a:pt x="0" y="24"/>
                      </a:lnTo>
                      <a:lnTo>
                        <a:pt x="19" y="0"/>
                      </a:lnTo>
                      <a:lnTo>
                        <a:pt x="112" y="0"/>
                      </a:lnTo>
                      <a:lnTo>
                        <a:pt x="72" y="7"/>
                      </a:lnTo>
                      <a:lnTo>
                        <a:pt x="14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582" name="Freeform 194">
                  <a:extLst>
                    <a:ext uri="{FF2B5EF4-FFF2-40B4-BE49-F238E27FC236}">
                      <a16:creationId xmlns:a16="http://schemas.microsoft.com/office/drawing/2014/main" id="{87925E1C-D9FE-4118-9625-8AEE797874CB}"/>
                    </a:ext>
                  </a:extLst>
                </p:cNvPr>
                <p:cNvSpPr>
                  <a:spLocks/>
                </p:cNvSpPr>
                <p:nvPr/>
              </p:nvSpPr>
              <p:spPr bwMode="auto">
                <a:xfrm>
                  <a:off x="3790" y="1326"/>
                  <a:ext cx="144" cy="44"/>
                </a:xfrm>
                <a:custGeom>
                  <a:avLst/>
                  <a:gdLst>
                    <a:gd name="T0" fmla="*/ 144 w 144"/>
                    <a:gd name="T1" fmla="*/ 34 h 44"/>
                    <a:gd name="T2" fmla="*/ 112 w 144"/>
                    <a:gd name="T3" fmla="*/ 44 h 44"/>
                    <a:gd name="T4" fmla="*/ 37 w 144"/>
                    <a:gd name="T5" fmla="*/ 14 h 44"/>
                    <a:gd name="T6" fmla="*/ 0 w 144"/>
                    <a:gd name="T7" fmla="*/ 24 h 44"/>
                    <a:gd name="T8" fmla="*/ 19 w 144"/>
                    <a:gd name="T9" fmla="*/ 0 h 44"/>
                    <a:gd name="T10" fmla="*/ 112 w 144"/>
                    <a:gd name="T11" fmla="*/ 0 h 44"/>
                    <a:gd name="T12" fmla="*/ 72 w 144"/>
                    <a:gd name="T13" fmla="*/ 7 h 44"/>
                    <a:gd name="T14" fmla="*/ 144 w 144"/>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144" y="34"/>
                      </a:moveTo>
                      <a:lnTo>
                        <a:pt x="112" y="44"/>
                      </a:lnTo>
                      <a:lnTo>
                        <a:pt x="37" y="14"/>
                      </a:lnTo>
                      <a:lnTo>
                        <a:pt x="0" y="24"/>
                      </a:lnTo>
                      <a:lnTo>
                        <a:pt x="19" y="0"/>
                      </a:lnTo>
                      <a:lnTo>
                        <a:pt x="112" y="0"/>
                      </a:lnTo>
                      <a:lnTo>
                        <a:pt x="72" y="7"/>
                      </a:lnTo>
                      <a:lnTo>
                        <a:pt x="14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150571" name="Line 195">
              <a:extLst>
                <a:ext uri="{FF2B5EF4-FFF2-40B4-BE49-F238E27FC236}">
                  <a16:creationId xmlns:a16="http://schemas.microsoft.com/office/drawing/2014/main" id="{39199B5E-6621-448D-B6AD-C41AF452236C}"/>
                </a:ext>
              </a:extLst>
            </p:cNvPr>
            <p:cNvSpPr>
              <a:spLocks noChangeShapeType="1"/>
            </p:cNvSpPr>
            <p:nvPr/>
          </p:nvSpPr>
          <p:spPr bwMode="auto">
            <a:xfrm>
              <a:off x="3570" y="1316"/>
              <a:ext cx="1" cy="9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72" name="Line 196">
              <a:extLst>
                <a:ext uri="{FF2B5EF4-FFF2-40B4-BE49-F238E27FC236}">
                  <a16:creationId xmlns:a16="http://schemas.microsoft.com/office/drawing/2014/main" id="{8D5430D6-C032-4511-87A9-78336DE42B92}"/>
                </a:ext>
              </a:extLst>
            </p:cNvPr>
            <p:cNvSpPr>
              <a:spLocks noChangeShapeType="1"/>
            </p:cNvSpPr>
            <p:nvPr/>
          </p:nvSpPr>
          <p:spPr bwMode="auto">
            <a:xfrm>
              <a:off x="4005" y="1316"/>
              <a:ext cx="1" cy="9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20357" name="Line 197">
            <a:extLst>
              <a:ext uri="{FF2B5EF4-FFF2-40B4-BE49-F238E27FC236}">
                <a16:creationId xmlns:a16="http://schemas.microsoft.com/office/drawing/2014/main" id="{5EB539DB-6C78-4E63-8E32-2F3BAFED4D06}"/>
              </a:ext>
            </a:extLst>
          </p:cNvPr>
          <p:cNvSpPr>
            <a:spLocks noChangeShapeType="1"/>
          </p:cNvSpPr>
          <p:nvPr/>
        </p:nvSpPr>
        <p:spPr bwMode="auto">
          <a:xfrm>
            <a:off x="8328025" y="1628775"/>
            <a:ext cx="400050"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SimSun" pitchFamily="2" charset="-122"/>
            </a:endParaRPr>
          </a:p>
        </p:txBody>
      </p:sp>
      <p:sp>
        <p:nvSpPr>
          <p:cNvPr id="220358" name="Line 198">
            <a:extLst>
              <a:ext uri="{FF2B5EF4-FFF2-40B4-BE49-F238E27FC236}">
                <a16:creationId xmlns:a16="http://schemas.microsoft.com/office/drawing/2014/main" id="{5CCF0B4E-92A2-46B6-957F-E815CFD18970}"/>
              </a:ext>
            </a:extLst>
          </p:cNvPr>
          <p:cNvSpPr>
            <a:spLocks noChangeShapeType="1"/>
          </p:cNvSpPr>
          <p:nvPr/>
        </p:nvSpPr>
        <p:spPr bwMode="auto">
          <a:xfrm>
            <a:off x="8256588" y="2708275"/>
            <a:ext cx="400050"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SimSun" pitchFamily="2" charset="-122"/>
            </a:endParaRPr>
          </a:p>
        </p:txBody>
      </p:sp>
      <p:sp>
        <p:nvSpPr>
          <p:cNvPr id="150565" name="Rectangle 199">
            <a:extLst>
              <a:ext uri="{FF2B5EF4-FFF2-40B4-BE49-F238E27FC236}">
                <a16:creationId xmlns:a16="http://schemas.microsoft.com/office/drawing/2014/main" id="{A41E24A4-50E8-4AFB-8A09-4DC88021F3CB}"/>
              </a:ext>
            </a:extLst>
          </p:cNvPr>
          <p:cNvSpPr>
            <a:spLocks noChangeArrowheads="1"/>
          </p:cNvSpPr>
          <p:nvPr/>
        </p:nvSpPr>
        <p:spPr bwMode="auto">
          <a:xfrm>
            <a:off x="2135189" y="5373688"/>
            <a:ext cx="7850187"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nSpc>
                <a:spcPct val="90000"/>
              </a:lnSpc>
              <a:spcBef>
                <a:spcPct val="20000"/>
              </a:spcBef>
              <a:buClr>
                <a:schemeClr val="accent1"/>
              </a:buClr>
              <a:buSzPct val="75000"/>
              <a:buFont typeface="Wingdings" panose="05000000000000000000" pitchFamily="2" charset="2"/>
              <a:buBlip>
                <a:blip r:embed="rId2"/>
              </a:buBlip>
            </a:pPr>
            <a:r>
              <a:rPr kumimoji="1" lang="zh-CN" altLang="en-US" sz="2600">
                <a:latin typeface="Verdana" panose="020B0604030504040204" pitchFamily="34" charset="0"/>
              </a:rPr>
              <a:t>每个路由器端口只能应用一个</a:t>
            </a:r>
            <a:r>
              <a:rPr kumimoji="1" lang="en-US" altLang="zh-CN" sz="2600">
                <a:latin typeface="Verdana" panose="020B0604030504040204" pitchFamily="34" charset="0"/>
              </a:rPr>
              <a:t>crypto map</a:t>
            </a:r>
          </a:p>
          <a:p>
            <a:pPr>
              <a:lnSpc>
                <a:spcPct val="90000"/>
              </a:lnSpc>
              <a:spcBef>
                <a:spcPct val="20000"/>
              </a:spcBef>
              <a:buClr>
                <a:schemeClr val="accent1"/>
              </a:buClr>
              <a:buSzPct val="75000"/>
              <a:buFont typeface="Wingdings" panose="05000000000000000000" pitchFamily="2" charset="2"/>
              <a:buBlip>
                <a:blip r:embed="rId2"/>
              </a:buBlip>
            </a:pPr>
            <a:r>
              <a:rPr kumimoji="1" lang="zh-CN" altLang="en-US" sz="2600">
                <a:latin typeface="Verdana" panose="020B0604030504040204" pitchFamily="34" charset="0"/>
              </a:rPr>
              <a:t>当一个端口有多个</a:t>
            </a:r>
            <a:r>
              <a:rPr kumimoji="1" lang="en-US" altLang="zh-CN" sz="2600">
                <a:latin typeface="Verdana" panose="020B0604030504040204" pitchFamily="34" charset="0"/>
              </a:rPr>
              <a:t>VPN</a:t>
            </a:r>
            <a:r>
              <a:rPr kumimoji="1" lang="zh-CN" altLang="en-US" sz="2600">
                <a:latin typeface="Verdana" panose="020B0604030504040204" pitchFamily="34" charset="0"/>
              </a:rPr>
              <a:t>对端时，就使用</a:t>
            </a:r>
            <a:r>
              <a:rPr kumimoji="1" lang="en-US" altLang="zh-CN" sz="2600">
                <a:latin typeface="Verdana" panose="020B0604030504040204" pitchFamily="34" charset="0"/>
              </a:rPr>
              <a:t>seq-num</a:t>
            </a:r>
            <a:r>
              <a:rPr kumimoji="1" lang="zh-CN" altLang="en-US" sz="2600">
                <a:latin typeface="Verdana" panose="020B0604030504040204" pitchFamily="34" charset="0"/>
              </a:rPr>
              <a:t>来区分</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a:extLst>
              <a:ext uri="{FF2B5EF4-FFF2-40B4-BE49-F238E27FC236}">
                <a16:creationId xmlns:a16="http://schemas.microsoft.com/office/drawing/2014/main" id="{436FDF00-3F7F-46DC-95E0-4C3B9E2C30BC}"/>
              </a:ext>
            </a:extLst>
          </p:cNvPr>
          <p:cNvSpPr>
            <a:spLocks noGrp="1" noChangeArrowheads="1"/>
          </p:cNvSpPr>
          <p:nvPr>
            <p:ph type="title"/>
          </p:nvPr>
        </p:nvSpPr>
        <p:spPr/>
        <p:txBody>
          <a:bodyPr/>
          <a:lstStyle/>
          <a:p>
            <a:pPr>
              <a:defRPr/>
            </a:pPr>
            <a:r>
              <a:rPr lang="en-US" altLang="zh-CN">
                <a:ea typeface="宋体" pitchFamily="2" charset="-122"/>
              </a:rPr>
              <a:t>Crypto map </a:t>
            </a:r>
            <a:r>
              <a:rPr lang="zh-CN" altLang="en-US">
                <a:ea typeface="宋体" pitchFamily="2" charset="-122"/>
              </a:rPr>
              <a:t>配置示例</a:t>
            </a:r>
          </a:p>
        </p:txBody>
      </p:sp>
      <p:sp>
        <p:nvSpPr>
          <p:cNvPr id="151555" name="AutoShape 3">
            <a:extLst>
              <a:ext uri="{FF2B5EF4-FFF2-40B4-BE49-F238E27FC236}">
                <a16:creationId xmlns:a16="http://schemas.microsoft.com/office/drawing/2014/main" id="{4906437B-F467-49A3-BDDE-6A9F76FE4632}"/>
              </a:ext>
            </a:extLst>
          </p:cNvPr>
          <p:cNvSpPr>
            <a:spLocks noChangeArrowheads="1"/>
          </p:cNvSpPr>
          <p:nvPr/>
        </p:nvSpPr>
        <p:spPr bwMode="auto">
          <a:xfrm>
            <a:off x="4440239" y="2564905"/>
            <a:ext cx="479425" cy="609005"/>
          </a:xfrm>
          <a:prstGeom prst="upArrow">
            <a:avLst>
              <a:gd name="adj1" fmla="val 50000"/>
              <a:gd name="adj2" fmla="val 61838"/>
            </a:avLst>
          </a:prstGeom>
          <a:solidFill>
            <a:schemeClr val="folHlink"/>
          </a:solidFill>
          <a:ln w="38100">
            <a:solidFill>
              <a:schemeClr val="tx1"/>
            </a:solidFill>
            <a:miter lim="800000"/>
            <a:headEnd type="none" w="sm" len="sm"/>
            <a:tailEnd/>
          </a:ln>
        </p:spPr>
        <p:txBody>
          <a:bodyPr anchor="ct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1556" name="Rectangle 4">
            <a:extLst>
              <a:ext uri="{FF2B5EF4-FFF2-40B4-BE49-F238E27FC236}">
                <a16:creationId xmlns:a16="http://schemas.microsoft.com/office/drawing/2014/main" id="{601DFF4C-8B84-4834-9A9A-A0D2BFBCBE07}"/>
              </a:ext>
            </a:extLst>
          </p:cNvPr>
          <p:cNvSpPr>
            <a:spLocks noChangeArrowheads="1"/>
          </p:cNvSpPr>
          <p:nvPr/>
        </p:nvSpPr>
        <p:spPr bwMode="auto">
          <a:xfrm>
            <a:off x="2286000" y="3933825"/>
            <a:ext cx="8382000" cy="1363835"/>
          </a:xfrm>
          <a:prstGeom prst="rect">
            <a:avLst/>
          </a:prstGeom>
          <a:solidFill>
            <a:srgbClr val="FFCC99"/>
          </a:solidFill>
          <a:ln w="12700">
            <a:solidFill>
              <a:schemeClr val="bg2"/>
            </a:solidFill>
            <a:miter lim="800000"/>
            <a:headEnd/>
            <a:tailEnd/>
          </a:ln>
        </p:spPr>
        <p:txBody>
          <a:bodyPr lIns="82550" tIns="41275" rIns="82550" bIns="41275">
            <a:spAutoFit/>
          </a:bodyPr>
          <a:lstStyle>
            <a:lvl1pPr defTabSz="725488"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defTabSz="725488"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defTabSz="725488"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defTabSz="725488"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defTabSz="725488"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defTabSz="7254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254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254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254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nSpc>
                <a:spcPct val="104000"/>
              </a:lnSpc>
            </a:pPr>
            <a:r>
              <a:rPr lang="en-US" altLang="zh-CN" sz="1600" b="1" dirty="0">
                <a:latin typeface="Courier New" panose="02070309020205020404" pitchFamily="49" charset="0"/>
              </a:rPr>
              <a:t>RouterA(config)# crypto map </a:t>
            </a:r>
            <a:r>
              <a:rPr lang="en-US" altLang="zh-CN" sz="1600" b="1" dirty="0" err="1">
                <a:latin typeface="Courier New" panose="02070309020205020404" pitchFamily="49" charset="0"/>
              </a:rPr>
              <a:t>mymap</a:t>
            </a:r>
            <a:r>
              <a:rPr lang="en-US" altLang="zh-CN" sz="1600" b="1" dirty="0">
                <a:latin typeface="Courier New" panose="02070309020205020404" pitchFamily="49" charset="0"/>
              </a:rPr>
              <a:t> 110 </a:t>
            </a:r>
            <a:r>
              <a:rPr lang="en-US" altLang="zh-CN" sz="1600" b="1" dirty="0" err="1">
                <a:latin typeface="Courier New" panose="02070309020205020404" pitchFamily="49" charset="0"/>
              </a:rPr>
              <a:t>ipsec-isakmp</a:t>
            </a:r>
            <a:endParaRPr lang="en-US" altLang="zh-CN" sz="1600" b="1" dirty="0">
              <a:latin typeface="Courier New" panose="02070309020205020404" pitchFamily="49" charset="0"/>
            </a:endParaRPr>
          </a:p>
          <a:p>
            <a:pPr>
              <a:lnSpc>
                <a:spcPct val="104000"/>
              </a:lnSpc>
            </a:pPr>
            <a:r>
              <a:rPr lang="en-US" altLang="zh-CN" sz="1600" b="1" dirty="0">
                <a:latin typeface="Courier New" panose="02070309020205020404" pitchFamily="49" charset="0"/>
              </a:rPr>
              <a:t>RouterA(config-crypto-map)# match address 110</a:t>
            </a:r>
          </a:p>
          <a:p>
            <a:pPr>
              <a:lnSpc>
                <a:spcPct val="104000"/>
              </a:lnSpc>
            </a:pPr>
            <a:r>
              <a:rPr lang="en-US" altLang="zh-CN" sz="1600" b="1" dirty="0">
                <a:latin typeface="Courier New" panose="02070309020205020404" pitchFamily="49" charset="0"/>
              </a:rPr>
              <a:t>RouterA(config-crypto-map)# set peer 172.30.2.2</a:t>
            </a:r>
          </a:p>
          <a:p>
            <a:pPr>
              <a:lnSpc>
                <a:spcPct val="104000"/>
              </a:lnSpc>
            </a:pPr>
            <a:r>
              <a:rPr lang="en-US" altLang="zh-CN" sz="1600" b="1" dirty="0" err="1">
                <a:latin typeface="Courier New" panose="02070309020205020404" pitchFamily="49" charset="0"/>
              </a:rPr>
              <a:t>RouterA</a:t>
            </a:r>
            <a:r>
              <a:rPr lang="en-US" altLang="zh-CN" sz="1600" b="1" dirty="0">
                <a:latin typeface="Courier New" panose="02070309020205020404" pitchFamily="49" charset="0"/>
              </a:rPr>
              <a:t>(config-crypto-map)# set transform-set mine</a:t>
            </a:r>
          </a:p>
          <a:p>
            <a:pPr>
              <a:lnSpc>
                <a:spcPct val="104000"/>
              </a:lnSpc>
            </a:pPr>
            <a:r>
              <a:rPr lang="en-US" altLang="zh-CN" sz="1600" b="1" dirty="0">
                <a:latin typeface="Courier New" panose="02070309020205020404" pitchFamily="49" charset="0"/>
              </a:rPr>
              <a:t>RouterA(config-crypto-map)# set security-association lifetime 86400</a:t>
            </a:r>
            <a:endParaRPr lang="en-US" altLang="zh-CN" dirty="0">
              <a:latin typeface="Courier"/>
            </a:endParaRPr>
          </a:p>
        </p:txBody>
      </p:sp>
      <p:sp>
        <p:nvSpPr>
          <p:cNvPr id="221189" name="Line 5">
            <a:extLst>
              <a:ext uri="{FF2B5EF4-FFF2-40B4-BE49-F238E27FC236}">
                <a16:creationId xmlns:a16="http://schemas.microsoft.com/office/drawing/2014/main" id="{7E621F3E-B3A0-4469-A760-394ACAE67538}"/>
              </a:ext>
            </a:extLst>
          </p:cNvPr>
          <p:cNvSpPr>
            <a:spLocks noChangeShapeType="1"/>
          </p:cNvSpPr>
          <p:nvPr/>
        </p:nvSpPr>
        <p:spPr bwMode="auto">
          <a:xfrm>
            <a:off x="6629401" y="1971675"/>
            <a:ext cx="766763"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SimSun" pitchFamily="2" charset="-122"/>
            </a:endParaRPr>
          </a:p>
        </p:txBody>
      </p:sp>
      <p:sp>
        <p:nvSpPr>
          <p:cNvPr id="221190" name="Line 6">
            <a:extLst>
              <a:ext uri="{FF2B5EF4-FFF2-40B4-BE49-F238E27FC236}">
                <a16:creationId xmlns:a16="http://schemas.microsoft.com/office/drawing/2014/main" id="{708F1BB5-4EDA-407D-B006-CD5F3A523F99}"/>
              </a:ext>
            </a:extLst>
          </p:cNvPr>
          <p:cNvSpPr>
            <a:spLocks noChangeShapeType="1"/>
          </p:cNvSpPr>
          <p:nvPr/>
        </p:nvSpPr>
        <p:spPr bwMode="auto">
          <a:xfrm>
            <a:off x="4872038" y="1971675"/>
            <a:ext cx="766762"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SimSun" pitchFamily="2" charset="-122"/>
            </a:endParaRPr>
          </a:p>
        </p:txBody>
      </p:sp>
      <p:sp>
        <p:nvSpPr>
          <p:cNvPr id="151559" name="Rectangle 7">
            <a:extLst>
              <a:ext uri="{FF2B5EF4-FFF2-40B4-BE49-F238E27FC236}">
                <a16:creationId xmlns:a16="http://schemas.microsoft.com/office/drawing/2014/main" id="{182BF84A-63B9-4878-A102-30464D6CD144}"/>
              </a:ext>
            </a:extLst>
          </p:cNvPr>
          <p:cNvSpPr>
            <a:spLocks noChangeArrowheads="1"/>
          </p:cNvSpPr>
          <p:nvPr/>
        </p:nvSpPr>
        <p:spPr bwMode="auto">
          <a:xfrm>
            <a:off x="2163763" y="1209676"/>
            <a:ext cx="793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b="1">
                <a:latin typeface="Helvetica" panose="020B0604020202020204" pitchFamily="34" charset="0"/>
              </a:rPr>
              <a:t>Site 1</a:t>
            </a:r>
          </a:p>
        </p:txBody>
      </p:sp>
      <p:sp>
        <p:nvSpPr>
          <p:cNvPr id="151560" name="Rectangle 8">
            <a:extLst>
              <a:ext uri="{FF2B5EF4-FFF2-40B4-BE49-F238E27FC236}">
                <a16:creationId xmlns:a16="http://schemas.microsoft.com/office/drawing/2014/main" id="{32B7C44A-950C-4DE2-A3FE-B00AA40DDAB4}"/>
              </a:ext>
            </a:extLst>
          </p:cNvPr>
          <p:cNvSpPr>
            <a:spLocks noChangeArrowheads="1"/>
          </p:cNvSpPr>
          <p:nvPr/>
        </p:nvSpPr>
        <p:spPr bwMode="auto">
          <a:xfrm>
            <a:off x="9205913" y="1209676"/>
            <a:ext cx="793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b="1">
                <a:latin typeface="Helvetica" panose="020B0604020202020204" pitchFamily="34" charset="0"/>
              </a:rPr>
              <a:t>Site 2</a:t>
            </a:r>
          </a:p>
        </p:txBody>
      </p:sp>
      <p:sp>
        <p:nvSpPr>
          <p:cNvPr id="151561" name="Rectangle 9">
            <a:extLst>
              <a:ext uri="{FF2B5EF4-FFF2-40B4-BE49-F238E27FC236}">
                <a16:creationId xmlns:a16="http://schemas.microsoft.com/office/drawing/2014/main" id="{508989EF-D592-4ED9-949F-3874B9121544}"/>
              </a:ext>
            </a:extLst>
          </p:cNvPr>
          <p:cNvSpPr>
            <a:spLocks noChangeArrowheads="1"/>
          </p:cNvSpPr>
          <p:nvPr/>
        </p:nvSpPr>
        <p:spPr bwMode="auto">
          <a:xfrm>
            <a:off x="6856413" y="2266950"/>
            <a:ext cx="1155766"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600" b="1">
                <a:latin typeface="Helvetica" panose="020B0604020202020204" pitchFamily="34" charset="0"/>
              </a:rPr>
              <a:t>172.30.2.2</a:t>
            </a:r>
          </a:p>
        </p:txBody>
      </p:sp>
      <p:sp>
        <p:nvSpPr>
          <p:cNvPr id="221194" name="Line 10">
            <a:extLst>
              <a:ext uri="{FF2B5EF4-FFF2-40B4-BE49-F238E27FC236}">
                <a16:creationId xmlns:a16="http://schemas.microsoft.com/office/drawing/2014/main" id="{92766216-3C89-4A53-A697-C34F3B589A39}"/>
              </a:ext>
            </a:extLst>
          </p:cNvPr>
          <p:cNvSpPr>
            <a:spLocks noChangeShapeType="1"/>
          </p:cNvSpPr>
          <p:nvPr/>
        </p:nvSpPr>
        <p:spPr bwMode="auto">
          <a:xfrm>
            <a:off x="7723188" y="1993900"/>
            <a:ext cx="400050"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SimSun" pitchFamily="2" charset="-122"/>
            </a:endParaRPr>
          </a:p>
        </p:txBody>
      </p:sp>
      <p:sp>
        <p:nvSpPr>
          <p:cNvPr id="221195" name="Line 11">
            <a:extLst>
              <a:ext uri="{FF2B5EF4-FFF2-40B4-BE49-F238E27FC236}">
                <a16:creationId xmlns:a16="http://schemas.microsoft.com/office/drawing/2014/main" id="{811420C2-69D7-4C2B-A310-0B2AB55A644B}"/>
              </a:ext>
            </a:extLst>
          </p:cNvPr>
          <p:cNvSpPr>
            <a:spLocks noChangeShapeType="1"/>
          </p:cNvSpPr>
          <p:nvPr/>
        </p:nvSpPr>
        <p:spPr bwMode="auto">
          <a:xfrm flipH="1">
            <a:off x="3421063" y="1844675"/>
            <a:ext cx="635000"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SimSun" pitchFamily="2" charset="-122"/>
            </a:endParaRPr>
          </a:p>
        </p:txBody>
      </p:sp>
      <p:grpSp>
        <p:nvGrpSpPr>
          <p:cNvPr id="151564" name="Group 12">
            <a:extLst>
              <a:ext uri="{FF2B5EF4-FFF2-40B4-BE49-F238E27FC236}">
                <a16:creationId xmlns:a16="http://schemas.microsoft.com/office/drawing/2014/main" id="{F04EC9D1-2B9A-4926-B216-6B404AB0B10B}"/>
              </a:ext>
            </a:extLst>
          </p:cNvPr>
          <p:cNvGrpSpPr>
            <a:grpSpLocks/>
          </p:cNvGrpSpPr>
          <p:nvPr/>
        </p:nvGrpSpPr>
        <p:grpSpPr bwMode="auto">
          <a:xfrm>
            <a:off x="4046539" y="1695451"/>
            <a:ext cx="414337" cy="576263"/>
            <a:chOff x="1542" y="1251"/>
            <a:chExt cx="261" cy="363"/>
          </a:xfrm>
        </p:grpSpPr>
        <p:sp>
          <p:nvSpPr>
            <p:cNvPr id="221197" name="Line 13">
              <a:extLst>
                <a:ext uri="{FF2B5EF4-FFF2-40B4-BE49-F238E27FC236}">
                  <a16:creationId xmlns:a16="http://schemas.microsoft.com/office/drawing/2014/main" id="{802FFBB3-5814-4446-825B-E9AFDC6710B7}"/>
                </a:ext>
              </a:extLst>
            </p:cNvPr>
            <p:cNvSpPr>
              <a:spLocks noChangeShapeType="1"/>
            </p:cNvSpPr>
            <p:nvPr/>
          </p:nvSpPr>
          <p:spPr bwMode="auto">
            <a:xfrm flipH="1">
              <a:off x="1551" y="1441"/>
              <a:ext cx="252"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SimSun" pitchFamily="2" charset="-122"/>
              </a:endParaRPr>
            </a:p>
          </p:txBody>
        </p:sp>
        <p:sp>
          <p:nvSpPr>
            <p:cNvPr id="221198" name="Line 14">
              <a:extLst>
                <a:ext uri="{FF2B5EF4-FFF2-40B4-BE49-F238E27FC236}">
                  <a16:creationId xmlns:a16="http://schemas.microsoft.com/office/drawing/2014/main" id="{01164BDF-5D4C-42AE-B3F3-DFFE60730157}"/>
                </a:ext>
              </a:extLst>
            </p:cNvPr>
            <p:cNvSpPr>
              <a:spLocks noChangeShapeType="1"/>
            </p:cNvSpPr>
            <p:nvPr/>
          </p:nvSpPr>
          <p:spPr bwMode="auto">
            <a:xfrm flipV="1">
              <a:off x="1542" y="1251"/>
              <a:ext cx="0" cy="363"/>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SimSun" pitchFamily="2" charset="-122"/>
              </a:endParaRPr>
            </a:p>
          </p:txBody>
        </p:sp>
      </p:grpSp>
      <p:sp>
        <p:nvSpPr>
          <p:cNvPr id="151565" name="Rectangle 15">
            <a:extLst>
              <a:ext uri="{FF2B5EF4-FFF2-40B4-BE49-F238E27FC236}">
                <a16:creationId xmlns:a16="http://schemas.microsoft.com/office/drawing/2014/main" id="{F0BDD334-1648-4047-BCE2-054C1ABBDEA5}"/>
              </a:ext>
            </a:extLst>
          </p:cNvPr>
          <p:cNvSpPr>
            <a:spLocks noChangeArrowheads="1"/>
          </p:cNvSpPr>
          <p:nvPr/>
        </p:nvSpPr>
        <p:spPr bwMode="auto">
          <a:xfrm>
            <a:off x="4603751" y="2020888"/>
            <a:ext cx="211597" cy="211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8738" tIns="28575" rIns="58738" bIns="28575">
            <a:spAutoFit/>
          </a:bodyPr>
          <a:lstStyle>
            <a:lvl1pPr defTabSz="363538"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defTabSz="363538"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defTabSz="363538"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defTabSz="363538"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defTabSz="363538"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defTabSz="36353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36353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36353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36353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000" b="1">
                <a:solidFill>
                  <a:schemeClr val="bg1"/>
                </a:solidFill>
                <a:latin typeface="Helvetica" panose="020B0604020202020204" pitchFamily="34" charset="0"/>
              </a:rPr>
              <a:t>A</a:t>
            </a:r>
          </a:p>
        </p:txBody>
      </p:sp>
      <p:sp>
        <p:nvSpPr>
          <p:cNvPr id="151566" name="Rectangle 16">
            <a:extLst>
              <a:ext uri="{FF2B5EF4-FFF2-40B4-BE49-F238E27FC236}">
                <a16:creationId xmlns:a16="http://schemas.microsoft.com/office/drawing/2014/main" id="{0115C1B6-DA98-4F16-898C-B61C4F7B94DB}"/>
              </a:ext>
            </a:extLst>
          </p:cNvPr>
          <p:cNvSpPr>
            <a:spLocks noChangeArrowheads="1"/>
          </p:cNvSpPr>
          <p:nvPr/>
        </p:nvSpPr>
        <p:spPr bwMode="auto">
          <a:xfrm>
            <a:off x="7396164" y="2009775"/>
            <a:ext cx="211597" cy="211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8738" tIns="28575" rIns="58738" bIns="28575">
            <a:spAutoFit/>
          </a:bodyPr>
          <a:lstStyle>
            <a:lvl1pPr defTabSz="363538"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defTabSz="363538"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defTabSz="363538"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defTabSz="363538"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defTabSz="363538"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defTabSz="36353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36353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36353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36353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000" b="1">
                <a:solidFill>
                  <a:schemeClr val="bg1"/>
                </a:solidFill>
                <a:latin typeface="Helvetica" panose="020B0604020202020204" pitchFamily="34" charset="0"/>
              </a:rPr>
              <a:t>B</a:t>
            </a:r>
          </a:p>
        </p:txBody>
      </p:sp>
      <p:sp>
        <p:nvSpPr>
          <p:cNvPr id="151567" name="Rectangle 17">
            <a:extLst>
              <a:ext uri="{FF2B5EF4-FFF2-40B4-BE49-F238E27FC236}">
                <a16:creationId xmlns:a16="http://schemas.microsoft.com/office/drawing/2014/main" id="{F6401D92-0CE6-4FD3-A732-F00F328A9D57}"/>
              </a:ext>
            </a:extLst>
          </p:cNvPr>
          <p:cNvSpPr>
            <a:spLocks noChangeArrowheads="1"/>
          </p:cNvSpPr>
          <p:nvPr/>
        </p:nvSpPr>
        <p:spPr bwMode="auto">
          <a:xfrm>
            <a:off x="2606676" y="2071688"/>
            <a:ext cx="919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600" b="1">
                <a:solidFill>
                  <a:srgbClr val="000000"/>
                </a:solidFill>
                <a:latin typeface="Helvetica" panose="020B0604020202020204" pitchFamily="34" charset="0"/>
              </a:rPr>
              <a:t>10.0.1.3</a:t>
            </a:r>
          </a:p>
        </p:txBody>
      </p:sp>
      <p:sp>
        <p:nvSpPr>
          <p:cNvPr id="151568" name="Rectangle 18">
            <a:extLst>
              <a:ext uri="{FF2B5EF4-FFF2-40B4-BE49-F238E27FC236}">
                <a16:creationId xmlns:a16="http://schemas.microsoft.com/office/drawing/2014/main" id="{6E73E319-37DA-48F4-B90F-0197725019F3}"/>
              </a:ext>
            </a:extLst>
          </p:cNvPr>
          <p:cNvSpPr>
            <a:spLocks noChangeArrowheads="1"/>
          </p:cNvSpPr>
          <p:nvPr/>
        </p:nvSpPr>
        <p:spPr bwMode="auto">
          <a:xfrm>
            <a:off x="8285164" y="2071688"/>
            <a:ext cx="928139"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600" b="1">
                <a:solidFill>
                  <a:srgbClr val="000000"/>
                </a:solidFill>
                <a:latin typeface="Helvetica" panose="020B0604020202020204" pitchFamily="34" charset="0"/>
              </a:rPr>
              <a:t>10.0.2.3</a:t>
            </a:r>
          </a:p>
        </p:txBody>
      </p:sp>
      <p:sp>
        <p:nvSpPr>
          <p:cNvPr id="151569" name="Rectangle 19">
            <a:extLst>
              <a:ext uri="{FF2B5EF4-FFF2-40B4-BE49-F238E27FC236}">
                <a16:creationId xmlns:a16="http://schemas.microsoft.com/office/drawing/2014/main" id="{63C3403C-78E6-46A0-AC36-715A66454389}"/>
              </a:ext>
            </a:extLst>
          </p:cNvPr>
          <p:cNvSpPr>
            <a:spLocks noChangeArrowheads="1"/>
          </p:cNvSpPr>
          <p:nvPr/>
        </p:nvSpPr>
        <p:spPr bwMode="auto">
          <a:xfrm>
            <a:off x="4205288" y="1492250"/>
            <a:ext cx="9842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nchor="ct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600" b="1" dirty="0">
                <a:solidFill>
                  <a:srgbClr val="000000"/>
                </a:solidFill>
                <a:latin typeface="Helvetica" panose="020B0604020202020204" pitchFamily="34" charset="0"/>
              </a:rPr>
              <a:t>RouterA</a:t>
            </a:r>
          </a:p>
        </p:txBody>
      </p:sp>
      <p:sp>
        <p:nvSpPr>
          <p:cNvPr id="151570" name="Rectangle 20">
            <a:extLst>
              <a:ext uri="{FF2B5EF4-FFF2-40B4-BE49-F238E27FC236}">
                <a16:creationId xmlns:a16="http://schemas.microsoft.com/office/drawing/2014/main" id="{0BA74E86-3863-4254-AA95-7A4690CF5836}"/>
              </a:ext>
            </a:extLst>
          </p:cNvPr>
          <p:cNvSpPr>
            <a:spLocks noChangeArrowheads="1"/>
          </p:cNvSpPr>
          <p:nvPr/>
        </p:nvSpPr>
        <p:spPr bwMode="auto">
          <a:xfrm>
            <a:off x="7029450" y="1487488"/>
            <a:ext cx="9842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nchor="ct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600" b="1">
                <a:solidFill>
                  <a:srgbClr val="000000"/>
                </a:solidFill>
                <a:latin typeface="Helvetica" panose="020B0604020202020204" pitchFamily="34" charset="0"/>
              </a:rPr>
              <a:t>RouterB</a:t>
            </a:r>
          </a:p>
        </p:txBody>
      </p:sp>
      <p:sp>
        <p:nvSpPr>
          <p:cNvPr id="221205" name="Line 21">
            <a:extLst>
              <a:ext uri="{FF2B5EF4-FFF2-40B4-BE49-F238E27FC236}">
                <a16:creationId xmlns:a16="http://schemas.microsoft.com/office/drawing/2014/main" id="{E07F99AC-01FB-4D7C-AFCF-B60EEFFE4E3B}"/>
              </a:ext>
            </a:extLst>
          </p:cNvPr>
          <p:cNvSpPr>
            <a:spLocks noChangeShapeType="1"/>
          </p:cNvSpPr>
          <p:nvPr/>
        </p:nvSpPr>
        <p:spPr bwMode="auto">
          <a:xfrm>
            <a:off x="6629401" y="3244850"/>
            <a:ext cx="766763"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SimSun" pitchFamily="2" charset="-122"/>
            </a:endParaRPr>
          </a:p>
        </p:txBody>
      </p:sp>
      <p:sp>
        <p:nvSpPr>
          <p:cNvPr id="151572" name="Rectangle 22">
            <a:extLst>
              <a:ext uri="{FF2B5EF4-FFF2-40B4-BE49-F238E27FC236}">
                <a16:creationId xmlns:a16="http://schemas.microsoft.com/office/drawing/2014/main" id="{E51BA397-4F2C-45DE-8B5E-4D3931FCBF7B}"/>
              </a:ext>
            </a:extLst>
          </p:cNvPr>
          <p:cNvSpPr>
            <a:spLocks noChangeArrowheads="1"/>
          </p:cNvSpPr>
          <p:nvPr/>
        </p:nvSpPr>
        <p:spPr bwMode="auto">
          <a:xfrm>
            <a:off x="6856413" y="3540125"/>
            <a:ext cx="1155766"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600" b="1">
                <a:latin typeface="Helvetica" panose="020B0604020202020204" pitchFamily="34" charset="0"/>
              </a:rPr>
              <a:t>172.30.3.2</a:t>
            </a:r>
          </a:p>
        </p:txBody>
      </p:sp>
      <p:sp>
        <p:nvSpPr>
          <p:cNvPr id="221207" name="Line 23">
            <a:extLst>
              <a:ext uri="{FF2B5EF4-FFF2-40B4-BE49-F238E27FC236}">
                <a16:creationId xmlns:a16="http://schemas.microsoft.com/office/drawing/2014/main" id="{112E50D5-6195-4B27-ADEE-2F1755E7A57B}"/>
              </a:ext>
            </a:extLst>
          </p:cNvPr>
          <p:cNvSpPr>
            <a:spLocks noChangeShapeType="1"/>
          </p:cNvSpPr>
          <p:nvPr/>
        </p:nvSpPr>
        <p:spPr bwMode="auto">
          <a:xfrm>
            <a:off x="7723188" y="3267075"/>
            <a:ext cx="400050"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SimSun" pitchFamily="2" charset="-122"/>
            </a:endParaRPr>
          </a:p>
        </p:txBody>
      </p:sp>
      <p:sp>
        <p:nvSpPr>
          <p:cNvPr id="151574" name="Rectangle 24">
            <a:extLst>
              <a:ext uri="{FF2B5EF4-FFF2-40B4-BE49-F238E27FC236}">
                <a16:creationId xmlns:a16="http://schemas.microsoft.com/office/drawing/2014/main" id="{74CF0BCD-8206-4B9F-80BD-95FB527371FC}"/>
              </a:ext>
            </a:extLst>
          </p:cNvPr>
          <p:cNvSpPr>
            <a:spLocks noChangeArrowheads="1"/>
          </p:cNvSpPr>
          <p:nvPr/>
        </p:nvSpPr>
        <p:spPr bwMode="auto">
          <a:xfrm>
            <a:off x="7396164" y="3282950"/>
            <a:ext cx="211597" cy="211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8738" tIns="28575" rIns="58738" bIns="28575">
            <a:spAutoFit/>
          </a:bodyPr>
          <a:lstStyle>
            <a:lvl1pPr defTabSz="363538"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defTabSz="363538"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defTabSz="363538"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defTabSz="363538"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defTabSz="363538"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defTabSz="36353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36353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36353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36353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000" b="1">
                <a:solidFill>
                  <a:schemeClr val="bg1"/>
                </a:solidFill>
                <a:latin typeface="Helvetica" panose="020B0604020202020204" pitchFamily="34" charset="0"/>
              </a:rPr>
              <a:t>B</a:t>
            </a:r>
          </a:p>
        </p:txBody>
      </p:sp>
      <p:sp>
        <p:nvSpPr>
          <p:cNvPr id="151575" name="Rectangle 25">
            <a:extLst>
              <a:ext uri="{FF2B5EF4-FFF2-40B4-BE49-F238E27FC236}">
                <a16:creationId xmlns:a16="http://schemas.microsoft.com/office/drawing/2014/main" id="{09E98CB3-2B29-4510-8B0E-C144BA6E0E28}"/>
              </a:ext>
            </a:extLst>
          </p:cNvPr>
          <p:cNvSpPr>
            <a:spLocks noChangeArrowheads="1"/>
          </p:cNvSpPr>
          <p:nvPr/>
        </p:nvSpPr>
        <p:spPr bwMode="auto">
          <a:xfrm>
            <a:off x="7029450" y="2760663"/>
            <a:ext cx="9842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nchor="ct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600" b="1">
                <a:solidFill>
                  <a:srgbClr val="000000"/>
                </a:solidFill>
                <a:latin typeface="Helvetica" panose="020B0604020202020204" pitchFamily="34" charset="0"/>
              </a:rPr>
              <a:t>RouterC</a:t>
            </a:r>
          </a:p>
        </p:txBody>
      </p:sp>
      <p:sp>
        <p:nvSpPr>
          <p:cNvPr id="151576" name="Freeform 26">
            <a:extLst>
              <a:ext uri="{FF2B5EF4-FFF2-40B4-BE49-F238E27FC236}">
                <a16:creationId xmlns:a16="http://schemas.microsoft.com/office/drawing/2014/main" id="{0897CBEE-FB11-4A67-9386-CAE3D213E799}"/>
              </a:ext>
            </a:extLst>
          </p:cNvPr>
          <p:cNvSpPr>
            <a:spLocks/>
          </p:cNvSpPr>
          <p:nvPr/>
        </p:nvSpPr>
        <p:spPr bwMode="auto">
          <a:xfrm>
            <a:off x="5829300" y="2236789"/>
            <a:ext cx="19050" cy="71437"/>
          </a:xfrm>
          <a:custGeom>
            <a:avLst/>
            <a:gdLst>
              <a:gd name="T0" fmla="*/ 0 w 17"/>
              <a:gd name="T1" fmla="*/ 0 h 25"/>
              <a:gd name="T2" fmla="*/ 2147483647 w 17"/>
              <a:gd name="T3" fmla="*/ 0 h 25"/>
              <a:gd name="T4" fmla="*/ 2147483647 w 17"/>
              <a:gd name="T5" fmla="*/ 2147483647 h 25"/>
              <a:gd name="T6" fmla="*/ 0 w 17"/>
              <a:gd name="T7" fmla="*/ 2147483647 h 25"/>
              <a:gd name="T8" fmla="*/ 0 w 17"/>
              <a:gd name="T9" fmla="*/ 0 h 25"/>
              <a:gd name="T10" fmla="*/ 0 60000 65536"/>
              <a:gd name="T11" fmla="*/ 0 60000 65536"/>
              <a:gd name="T12" fmla="*/ 0 60000 65536"/>
              <a:gd name="T13" fmla="*/ 0 60000 65536"/>
              <a:gd name="T14" fmla="*/ 0 60000 65536"/>
              <a:gd name="T15" fmla="*/ 0 w 17"/>
              <a:gd name="T16" fmla="*/ 0 h 25"/>
              <a:gd name="T17" fmla="*/ 17 w 17"/>
              <a:gd name="T18" fmla="*/ 25 h 25"/>
            </a:gdLst>
            <a:ahLst/>
            <a:cxnLst>
              <a:cxn ang="T10">
                <a:pos x="T0" y="T1"/>
              </a:cxn>
              <a:cxn ang="T11">
                <a:pos x="T2" y="T3"/>
              </a:cxn>
              <a:cxn ang="T12">
                <a:pos x="T4" y="T5"/>
              </a:cxn>
              <a:cxn ang="T13">
                <a:pos x="T6" y="T7"/>
              </a:cxn>
              <a:cxn ang="T14">
                <a:pos x="T8" y="T9"/>
              </a:cxn>
            </a:cxnLst>
            <a:rect l="T15" t="T16" r="T17" b="T18"/>
            <a:pathLst>
              <a:path w="17" h="25">
                <a:moveTo>
                  <a:pt x="0" y="0"/>
                </a:moveTo>
                <a:lnTo>
                  <a:pt x="16" y="0"/>
                </a:lnTo>
                <a:lnTo>
                  <a:pt x="16" y="24"/>
                </a:lnTo>
                <a:lnTo>
                  <a:pt x="0" y="24"/>
                </a:lnTo>
                <a:lnTo>
                  <a:pt x="0" y="0"/>
                </a:lnTo>
              </a:path>
            </a:pathLst>
          </a:custGeom>
          <a:solidFill>
            <a:srgbClr val="FF72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zh-CN" altLang="en-US"/>
          </a:p>
        </p:txBody>
      </p:sp>
      <p:sp>
        <p:nvSpPr>
          <p:cNvPr id="151577" name="Oval 27">
            <a:extLst>
              <a:ext uri="{FF2B5EF4-FFF2-40B4-BE49-F238E27FC236}">
                <a16:creationId xmlns:a16="http://schemas.microsoft.com/office/drawing/2014/main" id="{7505FE0F-F378-4F93-9FC9-DFEF8FAABBAC}"/>
              </a:ext>
            </a:extLst>
          </p:cNvPr>
          <p:cNvSpPr>
            <a:spLocks noChangeArrowheads="1"/>
          </p:cNvSpPr>
          <p:nvPr/>
        </p:nvSpPr>
        <p:spPr bwMode="auto">
          <a:xfrm>
            <a:off x="5922964" y="1600200"/>
            <a:ext cx="554037" cy="76200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1578" name="Oval 28">
            <a:extLst>
              <a:ext uri="{FF2B5EF4-FFF2-40B4-BE49-F238E27FC236}">
                <a16:creationId xmlns:a16="http://schemas.microsoft.com/office/drawing/2014/main" id="{53FD6DB1-7A2E-42B9-93CF-3A3B6C42360F}"/>
              </a:ext>
            </a:extLst>
          </p:cNvPr>
          <p:cNvSpPr>
            <a:spLocks noChangeArrowheads="1"/>
          </p:cNvSpPr>
          <p:nvPr/>
        </p:nvSpPr>
        <p:spPr bwMode="auto">
          <a:xfrm>
            <a:off x="5607050" y="1804988"/>
            <a:ext cx="414338" cy="76200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1579" name="Oval 29">
            <a:extLst>
              <a:ext uri="{FF2B5EF4-FFF2-40B4-BE49-F238E27FC236}">
                <a16:creationId xmlns:a16="http://schemas.microsoft.com/office/drawing/2014/main" id="{C7A6B3D8-1C78-4E60-A3EB-27023E099077}"/>
              </a:ext>
            </a:extLst>
          </p:cNvPr>
          <p:cNvSpPr>
            <a:spLocks noChangeArrowheads="1"/>
          </p:cNvSpPr>
          <p:nvPr/>
        </p:nvSpPr>
        <p:spPr bwMode="auto">
          <a:xfrm>
            <a:off x="5465763" y="2295525"/>
            <a:ext cx="273050" cy="6175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1580" name="Oval 30">
            <a:extLst>
              <a:ext uri="{FF2B5EF4-FFF2-40B4-BE49-F238E27FC236}">
                <a16:creationId xmlns:a16="http://schemas.microsoft.com/office/drawing/2014/main" id="{D05D4259-D343-487C-AA77-D93121A8B30C}"/>
              </a:ext>
            </a:extLst>
          </p:cNvPr>
          <p:cNvSpPr>
            <a:spLocks noChangeArrowheads="1"/>
          </p:cNvSpPr>
          <p:nvPr/>
        </p:nvSpPr>
        <p:spPr bwMode="auto">
          <a:xfrm>
            <a:off x="5548313" y="2614613"/>
            <a:ext cx="423862" cy="64770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1581" name="Oval 31">
            <a:extLst>
              <a:ext uri="{FF2B5EF4-FFF2-40B4-BE49-F238E27FC236}">
                <a16:creationId xmlns:a16="http://schemas.microsoft.com/office/drawing/2014/main" id="{74FF8477-7C67-472C-9D51-BD189570374A}"/>
              </a:ext>
            </a:extLst>
          </p:cNvPr>
          <p:cNvSpPr>
            <a:spLocks noChangeArrowheads="1"/>
          </p:cNvSpPr>
          <p:nvPr/>
        </p:nvSpPr>
        <p:spPr bwMode="auto">
          <a:xfrm>
            <a:off x="5876926" y="2732089"/>
            <a:ext cx="658813" cy="78898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1582" name="Oval 32">
            <a:extLst>
              <a:ext uri="{FF2B5EF4-FFF2-40B4-BE49-F238E27FC236}">
                <a16:creationId xmlns:a16="http://schemas.microsoft.com/office/drawing/2014/main" id="{DC67C021-E94A-4F08-B0DD-A3228A8A4742}"/>
              </a:ext>
            </a:extLst>
          </p:cNvPr>
          <p:cNvSpPr>
            <a:spLocks noChangeArrowheads="1"/>
          </p:cNvSpPr>
          <p:nvPr/>
        </p:nvSpPr>
        <p:spPr bwMode="auto">
          <a:xfrm>
            <a:off x="6310314" y="1831975"/>
            <a:ext cx="401637" cy="55880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1583" name="Oval 33">
            <a:extLst>
              <a:ext uri="{FF2B5EF4-FFF2-40B4-BE49-F238E27FC236}">
                <a16:creationId xmlns:a16="http://schemas.microsoft.com/office/drawing/2014/main" id="{02D3B2C1-4E69-43B0-814C-C95A9374EE74}"/>
              </a:ext>
            </a:extLst>
          </p:cNvPr>
          <p:cNvSpPr>
            <a:spLocks noChangeArrowheads="1"/>
          </p:cNvSpPr>
          <p:nvPr/>
        </p:nvSpPr>
        <p:spPr bwMode="auto">
          <a:xfrm>
            <a:off x="6380164" y="2236788"/>
            <a:ext cx="401637" cy="58896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1584" name="Oval 34">
            <a:extLst>
              <a:ext uri="{FF2B5EF4-FFF2-40B4-BE49-F238E27FC236}">
                <a16:creationId xmlns:a16="http://schemas.microsoft.com/office/drawing/2014/main" id="{48506E23-5798-41F7-9440-37BB180C51B3}"/>
              </a:ext>
            </a:extLst>
          </p:cNvPr>
          <p:cNvSpPr>
            <a:spLocks noChangeArrowheads="1"/>
          </p:cNvSpPr>
          <p:nvPr/>
        </p:nvSpPr>
        <p:spPr bwMode="auto">
          <a:xfrm>
            <a:off x="6345239" y="2382839"/>
            <a:ext cx="390525" cy="99218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1585" name="Oval 35">
            <a:extLst>
              <a:ext uri="{FF2B5EF4-FFF2-40B4-BE49-F238E27FC236}">
                <a16:creationId xmlns:a16="http://schemas.microsoft.com/office/drawing/2014/main" id="{8EC19D8F-E5C8-44DC-9EA3-CB04B679E387}"/>
              </a:ext>
            </a:extLst>
          </p:cNvPr>
          <p:cNvSpPr>
            <a:spLocks noChangeArrowheads="1"/>
          </p:cNvSpPr>
          <p:nvPr/>
        </p:nvSpPr>
        <p:spPr bwMode="auto">
          <a:xfrm>
            <a:off x="5700714" y="2063751"/>
            <a:ext cx="847725" cy="102076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1586" name="Oval 36">
            <a:extLst>
              <a:ext uri="{FF2B5EF4-FFF2-40B4-BE49-F238E27FC236}">
                <a16:creationId xmlns:a16="http://schemas.microsoft.com/office/drawing/2014/main" id="{A4B968AE-8328-4DA6-9600-DDB55BA03513}"/>
              </a:ext>
            </a:extLst>
          </p:cNvPr>
          <p:cNvSpPr>
            <a:spLocks noChangeArrowheads="1"/>
          </p:cNvSpPr>
          <p:nvPr/>
        </p:nvSpPr>
        <p:spPr bwMode="auto">
          <a:xfrm>
            <a:off x="5911850" y="1514475"/>
            <a:ext cx="541338" cy="762000"/>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1587" name="Oval 37">
            <a:extLst>
              <a:ext uri="{FF2B5EF4-FFF2-40B4-BE49-F238E27FC236}">
                <a16:creationId xmlns:a16="http://schemas.microsoft.com/office/drawing/2014/main" id="{5375A996-79CA-48B3-9214-DBFA525BDAC2}"/>
              </a:ext>
            </a:extLst>
          </p:cNvPr>
          <p:cNvSpPr>
            <a:spLocks noChangeArrowheads="1"/>
          </p:cNvSpPr>
          <p:nvPr/>
        </p:nvSpPr>
        <p:spPr bwMode="auto">
          <a:xfrm>
            <a:off x="5583238" y="1746250"/>
            <a:ext cx="412750" cy="762000"/>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1588" name="Oval 38">
            <a:extLst>
              <a:ext uri="{FF2B5EF4-FFF2-40B4-BE49-F238E27FC236}">
                <a16:creationId xmlns:a16="http://schemas.microsoft.com/office/drawing/2014/main" id="{C8363337-C6D5-4DA9-8D0A-3C785CD71E5B}"/>
              </a:ext>
            </a:extLst>
          </p:cNvPr>
          <p:cNvSpPr>
            <a:spLocks noChangeArrowheads="1"/>
          </p:cNvSpPr>
          <p:nvPr/>
        </p:nvSpPr>
        <p:spPr bwMode="auto">
          <a:xfrm>
            <a:off x="5443538" y="2236788"/>
            <a:ext cx="273050" cy="620712"/>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1589" name="Oval 39">
            <a:extLst>
              <a:ext uri="{FF2B5EF4-FFF2-40B4-BE49-F238E27FC236}">
                <a16:creationId xmlns:a16="http://schemas.microsoft.com/office/drawing/2014/main" id="{80BE9724-D0DC-4869-A63A-EF1D64753385}"/>
              </a:ext>
            </a:extLst>
          </p:cNvPr>
          <p:cNvSpPr>
            <a:spLocks noChangeArrowheads="1"/>
          </p:cNvSpPr>
          <p:nvPr/>
        </p:nvSpPr>
        <p:spPr bwMode="auto">
          <a:xfrm>
            <a:off x="5537200" y="2559051"/>
            <a:ext cx="425450" cy="644525"/>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1590" name="Oval 40">
            <a:extLst>
              <a:ext uri="{FF2B5EF4-FFF2-40B4-BE49-F238E27FC236}">
                <a16:creationId xmlns:a16="http://schemas.microsoft.com/office/drawing/2014/main" id="{2F787562-6076-4D96-96AB-CFE02977B3B4}"/>
              </a:ext>
            </a:extLst>
          </p:cNvPr>
          <p:cNvSpPr>
            <a:spLocks noChangeArrowheads="1"/>
          </p:cNvSpPr>
          <p:nvPr/>
        </p:nvSpPr>
        <p:spPr bwMode="auto">
          <a:xfrm>
            <a:off x="5853113" y="2673350"/>
            <a:ext cx="647700" cy="788988"/>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1591" name="Oval 41">
            <a:extLst>
              <a:ext uri="{FF2B5EF4-FFF2-40B4-BE49-F238E27FC236}">
                <a16:creationId xmlns:a16="http://schemas.microsoft.com/office/drawing/2014/main" id="{C61C8474-B6A0-4110-8837-50536504276E}"/>
              </a:ext>
            </a:extLst>
          </p:cNvPr>
          <p:cNvSpPr>
            <a:spLocks noChangeArrowheads="1"/>
          </p:cNvSpPr>
          <p:nvPr/>
        </p:nvSpPr>
        <p:spPr bwMode="auto">
          <a:xfrm>
            <a:off x="6286500" y="1773238"/>
            <a:ext cx="401638" cy="588962"/>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1592" name="Oval 42">
            <a:extLst>
              <a:ext uri="{FF2B5EF4-FFF2-40B4-BE49-F238E27FC236}">
                <a16:creationId xmlns:a16="http://schemas.microsoft.com/office/drawing/2014/main" id="{C50E235A-630B-4E30-AF39-D53C938E92FB}"/>
              </a:ext>
            </a:extLst>
          </p:cNvPr>
          <p:cNvSpPr>
            <a:spLocks noChangeArrowheads="1"/>
          </p:cNvSpPr>
          <p:nvPr/>
        </p:nvSpPr>
        <p:spPr bwMode="auto">
          <a:xfrm>
            <a:off x="6345238" y="2209801"/>
            <a:ext cx="412750" cy="557213"/>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1593" name="Oval 43">
            <a:extLst>
              <a:ext uri="{FF2B5EF4-FFF2-40B4-BE49-F238E27FC236}">
                <a16:creationId xmlns:a16="http://schemas.microsoft.com/office/drawing/2014/main" id="{C72E7819-54FA-4496-9E01-FF80C323C4E2}"/>
              </a:ext>
            </a:extLst>
          </p:cNvPr>
          <p:cNvSpPr>
            <a:spLocks noChangeArrowheads="1"/>
          </p:cNvSpPr>
          <p:nvPr/>
        </p:nvSpPr>
        <p:spPr bwMode="auto">
          <a:xfrm>
            <a:off x="6310314" y="2324100"/>
            <a:ext cx="401637" cy="992188"/>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1594" name="Oval 44">
            <a:extLst>
              <a:ext uri="{FF2B5EF4-FFF2-40B4-BE49-F238E27FC236}">
                <a16:creationId xmlns:a16="http://schemas.microsoft.com/office/drawing/2014/main" id="{C655E6A2-3B9B-4C05-9333-1085202B8DDE}"/>
              </a:ext>
            </a:extLst>
          </p:cNvPr>
          <p:cNvSpPr>
            <a:spLocks noChangeArrowheads="1"/>
          </p:cNvSpPr>
          <p:nvPr/>
        </p:nvSpPr>
        <p:spPr bwMode="auto">
          <a:xfrm>
            <a:off x="5688014" y="2009776"/>
            <a:ext cx="847725" cy="989013"/>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1595" name="Rectangle 45">
            <a:extLst>
              <a:ext uri="{FF2B5EF4-FFF2-40B4-BE49-F238E27FC236}">
                <a16:creationId xmlns:a16="http://schemas.microsoft.com/office/drawing/2014/main" id="{7511AB35-A907-4563-8C10-4FCC09CF2BEF}"/>
              </a:ext>
            </a:extLst>
          </p:cNvPr>
          <p:cNvSpPr>
            <a:spLocks noChangeArrowheads="1"/>
          </p:cNvSpPr>
          <p:nvPr/>
        </p:nvSpPr>
        <p:spPr bwMode="auto">
          <a:xfrm>
            <a:off x="5595938" y="2292350"/>
            <a:ext cx="1032334"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b="1">
                <a:solidFill>
                  <a:srgbClr val="000000"/>
                </a:solidFill>
                <a:latin typeface="Helvetica" panose="020B0604020202020204" pitchFamily="34" charset="0"/>
              </a:rPr>
              <a:t>Internet</a:t>
            </a:r>
            <a:endParaRPr lang="en-US" altLang="zh-CN" sz="2000" b="1">
              <a:solidFill>
                <a:srgbClr val="000000"/>
              </a:solidFill>
              <a:latin typeface="Helvetica" panose="020B0604020202020204" pitchFamily="34" charset="0"/>
            </a:endParaRPr>
          </a:p>
        </p:txBody>
      </p:sp>
      <p:sp>
        <p:nvSpPr>
          <p:cNvPr id="221230" name="Line 46">
            <a:extLst>
              <a:ext uri="{FF2B5EF4-FFF2-40B4-BE49-F238E27FC236}">
                <a16:creationId xmlns:a16="http://schemas.microsoft.com/office/drawing/2014/main" id="{A75DFE46-B13F-40F5-9A12-216025B25A59}"/>
              </a:ext>
            </a:extLst>
          </p:cNvPr>
          <p:cNvSpPr>
            <a:spLocks noChangeShapeType="1"/>
          </p:cNvSpPr>
          <p:nvPr/>
        </p:nvSpPr>
        <p:spPr bwMode="auto">
          <a:xfrm flipV="1">
            <a:off x="8124825" y="1692275"/>
            <a:ext cx="0" cy="180340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SimSun" pitchFamily="2" charset="-122"/>
            </a:endParaRPr>
          </a:p>
        </p:txBody>
      </p:sp>
      <p:grpSp>
        <p:nvGrpSpPr>
          <p:cNvPr id="151597" name="Group 47">
            <a:extLst>
              <a:ext uri="{FF2B5EF4-FFF2-40B4-BE49-F238E27FC236}">
                <a16:creationId xmlns:a16="http://schemas.microsoft.com/office/drawing/2014/main" id="{0412FACA-CCC3-4B21-8144-6ECA083C7E6B}"/>
              </a:ext>
            </a:extLst>
          </p:cNvPr>
          <p:cNvGrpSpPr>
            <a:grpSpLocks/>
          </p:cNvGrpSpPr>
          <p:nvPr/>
        </p:nvGrpSpPr>
        <p:grpSpPr bwMode="auto">
          <a:xfrm>
            <a:off x="2863851" y="1346201"/>
            <a:ext cx="754063" cy="682625"/>
            <a:chOff x="844" y="950"/>
            <a:chExt cx="475" cy="430"/>
          </a:xfrm>
        </p:grpSpPr>
        <p:sp>
          <p:nvSpPr>
            <p:cNvPr id="151700" name="Rectangle 48">
              <a:extLst>
                <a:ext uri="{FF2B5EF4-FFF2-40B4-BE49-F238E27FC236}">
                  <a16:creationId xmlns:a16="http://schemas.microsoft.com/office/drawing/2014/main" id="{9CFF5D10-FAC9-4571-BDBA-F6E97268DA9D}"/>
                </a:ext>
              </a:extLst>
            </p:cNvPr>
            <p:cNvSpPr>
              <a:spLocks noChangeArrowheads="1"/>
            </p:cNvSpPr>
            <p:nvPr/>
          </p:nvSpPr>
          <p:spPr bwMode="auto">
            <a:xfrm>
              <a:off x="844" y="1239"/>
              <a:ext cx="430" cy="79"/>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1701" name="Rectangle 49">
              <a:extLst>
                <a:ext uri="{FF2B5EF4-FFF2-40B4-BE49-F238E27FC236}">
                  <a16:creationId xmlns:a16="http://schemas.microsoft.com/office/drawing/2014/main" id="{76834425-2773-43AF-84F1-E783380FBB66}"/>
                </a:ext>
              </a:extLst>
            </p:cNvPr>
            <p:cNvSpPr>
              <a:spLocks noChangeArrowheads="1"/>
            </p:cNvSpPr>
            <p:nvPr/>
          </p:nvSpPr>
          <p:spPr bwMode="auto">
            <a:xfrm>
              <a:off x="845" y="1240"/>
              <a:ext cx="428" cy="77"/>
            </a:xfrm>
            <a:prstGeom prst="rect">
              <a:avLst/>
            </a:prstGeom>
            <a:solidFill>
              <a:srgbClr val="B7B79D"/>
            </a:solidFill>
            <a:ln w="3175">
              <a:solidFill>
                <a:srgbClr val="494936"/>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1702" name="Freeform 50">
              <a:extLst>
                <a:ext uri="{FF2B5EF4-FFF2-40B4-BE49-F238E27FC236}">
                  <a16:creationId xmlns:a16="http://schemas.microsoft.com/office/drawing/2014/main" id="{DDECFBB2-063C-421E-9630-44CC859B1A4C}"/>
                </a:ext>
              </a:extLst>
            </p:cNvPr>
            <p:cNvSpPr>
              <a:spLocks/>
            </p:cNvSpPr>
            <p:nvPr/>
          </p:nvSpPr>
          <p:spPr bwMode="auto">
            <a:xfrm>
              <a:off x="844" y="1195"/>
              <a:ext cx="475" cy="44"/>
            </a:xfrm>
            <a:custGeom>
              <a:avLst/>
              <a:gdLst>
                <a:gd name="T0" fmla="*/ 0 w 475"/>
                <a:gd name="T1" fmla="*/ 44 h 44"/>
                <a:gd name="T2" fmla="*/ 46 w 475"/>
                <a:gd name="T3" fmla="*/ 0 h 44"/>
                <a:gd name="T4" fmla="*/ 475 w 475"/>
                <a:gd name="T5" fmla="*/ 0 h 44"/>
                <a:gd name="T6" fmla="*/ 430 w 475"/>
                <a:gd name="T7" fmla="*/ 44 h 44"/>
                <a:gd name="T8" fmla="*/ 0 w 475"/>
                <a:gd name="T9" fmla="*/ 44 h 44"/>
                <a:gd name="T10" fmla="*/ 0 60000 65536"/>
                <a:gd name="T11" fmla="*/ 0 60000 65536"/>
                <a:gd name="T12" fmla="*/ 0 60000 65536"/>
                <a:gd name="T13" fmla="*/ 0 60000 65536"/>
                <a:gd name="T14" fmla="*/ 0 60000 65536"/>
                <a:gd name="T15" fmla="*/ 0 w 475"/>
                <a:gd name="T16" fmla="*/ 0 h 44"/>
                <a:gd name="T17" fmla="*/ 475 w 475"/>
                <a:gd name="T18" fmla="*/ 44 h 44"/>
              </a:gdLst>
              <a:ahLst/>
              <a:cxnLst>
                <a:cxn ang="T10">
                  <a:pos x="T0" y="T1"/>
                </a:cxn>
                <a:cxn ang="T11">
                  <a:pos x="T2" y="T3"/>
                </a:cxn>
                <a:cxn ang="T12">
                  <a:pos x="T4" y="T5"/>
                </a:cxn>
                <a:cxn ang="T13">
                  <a:pos x="T6" y="T7"/>
                </a:cxn>
                <a:cxn ang="T14">
                  <a:pos x="T8" y="T9"/>
                </a:cxn>
              </a:cxnLst>
              <a:rect l="T15" t="T16" r="T17" b="T18"/>
              <a:pathLst>
                <a:path w="475" h="44">
                  <a:moveTo>
                    <a:pt x="0" y="44"/>
                  </a:moveTo>
                  <a:lnTo>
                    <a:pt x="46" y="0"/>
                  </a:lnTo>
                  <a:lnTo>
                    <a:pt x="475" y="0"/>
                  </a:lnTo>
                  <a:lnTo>
                    <a:pt x="430" y="44"/>
                  </a:lnTo>
                  <a:lnTo>
                    <a:pt x="0" y="4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703" name="Freeform 51">
              <a:extLst>
                <a:ext uri="{FF2B5EF4-FFF2-40B4-BE49-F238E27FC236}">
                  <a16:creationId xmlns:a16="http://schemas.microsoft.com/office/drawing/2014/main" id="{A6C00EFD-324F-4DD7-B0B8-12DDA9BC4B34}"/>
                </a:ext>
              </a:extLst>
            </p:cNvPr>
            <p:cNvSpPr>
              <a:spLocks/>
            </p:cNvSpPr>
            <p:nvPr/>
          </p:nvSpPr>
          <p:spPr bwMode="auto">
            <a:xfrm>
              <a:off x="844" y="1195"/>
              <a:ext cx="475" cy="44"/>
            </a:xfrm>
            <a:custGeom>
              <a:avLst/>
              <a:gdLst>
                <a:gd name="T0" fmla="*/ 0 w 475"/>
                <a:gd name="T1" fmla="*/ 44 h 44"/>
                <a:gd name="T2" fmla="*/ 46 w 475"/>
                <a:gd name="T3" fmla="*/ 0 h 44"/>
                <a:gd name="T4" fmla="*/ 475 w 475"/>
                <a:gd name="T5" fmla="*/ 0 h 44"/>
                <a:gd name="T6" fmla="*/ 430 w 475"/>
                <a:gd name="T7" fmla="*/ 44 h 44"/>
                <a:gd name="T8" fmla="*/ 0 w 475"/>
                <a:gd name="T9" fmla="*/ 44 h 44"/>
                <a:gd name="T10" fmla="*/ 0 60000 65536"/>
                <a:gd name="T11" fmla="*/ 0 60000 65536"/>
                <a:gd name="T12" fmla="*/ 0 60000 65536"/>
                <a:gd name="T13" fmla="*/ 0 60000 65536"/>
                <a:gd name="T14" fmla="*/ 0 60000 65536"/>
                <a:gd name="T15" fmla="*/ 0 w 475"/>
                <a:gd name="T16" fmla="*/ 0 h 44"/>
                <a:gd name="T17" fmla="*/ 475 w 475"/>
                <a:gd name="T18" fmla="*/ 44 h 44"/>
              </a:gdLst>
              <a:ahLst/>
              <a:cxnLst>
                <a:cxn ang="T10">
                  <a:pos x="T0" y="T1"/>
                </a:cxn>
                <a:cxn ang="T11">
                  <a:pos x="T2" y="T3"/>
                </a:cxn>
                <a:cxn ang="T12">
                  <a:pos x="T4" y="T5"/>
                </a:cxn>
                <a:cxn ang="T13">
                  <a:pos x="T6" y="T7"/>
                </a:cxn>
                <a:cxn ang="T14">
                  <a:pos x="T8" y="T9"/>
                </a:cxn>
              </a:cxnLst>
              <a:rect l="T15" t="T16" r="T17" b="T18"/>
              <a:pathLst>
                <a:path w="475" h="44">
                  <a:moveTo>
                    <a:pt x="0" y="44"/>
                  </a:moveTo>
                  <a:lnTo>
                    <a:pt x="46" y="0"/>
                  </a:lnTo>
                  <a:lnTo>
                    <a:pt x="475" y="0"/>
                  </a:lnTo>
                  <a:lnTo>
                    <a:pt x="430" y="44"/>
                  </a:lnTo>
                  <a:lnTo>
                    <a:pt x="0" y="44"/>
                  </a:lnTo>
                  <a:close/>
                </a:path>
              </a:pathLst>
            </a:custGeom>
            <a:solidFill>
              <a:srgbClr val="C9C9B6"/>
            </a:solidFill>
            <a:ln w="3175">
              <a:solidFill>
                <a:srgbClr val="494936"/>
              </a:solidFill>
              <a:round/>
              <a:headEnd/>
              <a:tailEnd/>
            </a:ln>
          </p:spPr>
          <p:txBody>
            <a:bodyPr/>
            <a:lstStyle/>
            <a:p>
              <a:endParaRPr lang="zh-CN" altLang="en-US"/>
            </a:p>
          </p:txBody>
        </p:sp>
        <p:sp>
          <p:nvSpPr>
            <p:cNvPr id="151704" name="Line 52">
              <a:extLst>
                <a:ext uri="{FF2B5EF4-FFF2-40B4-BE49-F238E27FC236}">
                  <a16:creationId xmlns:a16="http://schemas.microsoft.com/office/drawing/2014/main" id="{2075C49D-AAA0-4B2D-961F-5CE625CF8E03}"/>
                </a:ext>
              </a:extLst>
            </p:cNvPr>
            <p:cNvSpPr>
              <a:spLocks noChangeShapeType="1"/>
            </p:cNvSpPr>
            <p:nvPr/>
          </p:nvSpPr>
          <p:spPr bwMode="auto">
            <a:xfrm flipH="1">
              <a:off x="1147" y="1275"/>
              <a:ext cx="103"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705" name="Freeform 53">
              <a:extLst>
                <a:ext uri="{FF2B5EF4-FFF2-40B4-BE49-F238E27FC236}">
                  <a16:creationId xmlns:a16="http://schemas.microsoft.com/office/drawing/2014/main" id="{976C1314-F696-4CF4-A373-00A420BF8154}"/>
                </a:ext>
              </a:extLst>
            </p:cNvPr>
            <p:cNvSpPr>
              <a:spLocks/>
            </p:cNvSpPr>
            <p:nvPr/>
          </p:nvSpPr>
          <p:spPr bwMode="auto">
            <a:xfrm>
              <a:off x="1274" y="1195"/>
              <a:ext cx="45" cy="123"/>
            </a:xfrm>
            <a:custGeom>
              <a:avLst/>
              <a:gdLst>
                <a:gd name="T0" fmla="*/ 0 w 45"/>
                <a:gd name="T1" fmla="*/ 123 h 123"/>
                <a:gd name="T2" fmla="*/ 45 w 45"/>
                <a:gd name="T3" fmla="*/ 77 h 123"/>
                <a:gd name="T4" fmla="*/ 45 w 45"/>
                <a:gd name="T5" fmla="*/ 0 h 123"/>
                <a:gd name="T6" fmla="*/ 0 w 45"/>
                <a:gd name="T7" fmla="*/ 44 h 123"/>
                <a:gd name="T8" fmla="*/ 0 w 45"/>
                <a:gd name="T9" fmla="*/ 123 h 123"/>
                <a:gd name="T10" fmla="*/ 0 60000 65536"/>
                <a:gd name="T11" fmla="*/ 0 60000 65536"/>
                <a:gd name="T12" fmla="*/ 0 60000 65536"/>
                <a:gd name="T13" fmla="*/ 0 60000 65536"/>
                <a:gd name="T14" fmla="*/ 0 60000 65536"/>
                <a:gd name="T15" fmla="*/ 0 w 45"/>
                <a:gd name="T16" fmla="*/ 0 h 123"/>
                <a:gd name="T17" fmla="*/ 45 w 45"/>
                <a:gd name="T18" fmla="*/ 123 h 123"/>
              </a:gdLst>
              <a:ahLst/>
              <a:cxnLst>
                <a:cxn ang="T10">
                  <a:pos x="T0" y="T1"/>
                </a:cxn>
                <a:cxn ang="T11">
                  <a:pos x="T2" y="T3"/>
                </a:cxn>
                <a:cxn ang="T12">
                  <a:pos x="T4" y="T5"/>
                </a:cxn>
                <a:cxn ang="T13">
                  <a:pos x="T6" y="T7"/>
                </a:cxn>
                <a:cxn ang="T14">
                  <a:pos x="T8" y="T9"/>
                </a:cxn>
              </a:cxnLst>
              <a:rect l="T15" t="T16" r="T17" b="T18"/>
              <a:pathLst>
                <a:path w="45" h="123">
                  <a:moveTo>
                    <a:pt x="0" y="123"/>
                  </a:moveTo>
                  <a:lnTo>
                    <a:pt x="45" y="77"/>
                  </a:lnTo>
                  <a:lnTo>
                    <a:pt x="45" y="0"/>
                  </a:lnTo>
                  <a:lnTo>
                    <a:pt x="0" y="44"/>
                  </a:lnTo>
                  <a:lnTo>
                    <a:pt x="0" y="123"/>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706" name="Freeform 54">
              <a:extLst>
                <a:ext uri="{FF2B5EF4-FFF2-40B4-BE49-F238E27FC236}">
                  <a16:creationId xmlns:a16="http://schemas.microsoft.com/office/drawing/2014/main" id="{9BCB2DD2-017D-4576-8962-680A4A9A37F9}"/>
                </a:ext>
              </a:extLst>
            </p:cNvPr>
            <p:cNvSpPr>
              <a:spLocks/>
            </p:cNvSpPr>
            <p:nvPr/>
          </p:nvSpPr>
          <p:spPr bwMode="auto">
            <a:xfrm>
              <a:off x="1274" y="1195"/>
              <a:ext cx="45" cy="123"/>
            </a:xfrm>
            <a:custGeom>
              <a:avLst/>
              <a:gdLst>
                <a:gd name="T0" fmla="*/ 0 w 45"/>
                <a:gd name="T1" fmla="*/ 123 h 123"/>
                <a:gd name="T2" fmla="*/ 45 w 45"/>
                <a:gd name="T3" fmla="*/ 77 h 123"/>
                <a:gd name="T4" fmla="*/ 45 w 45"/>
                <a:gd name="T5" fmla="*/ 0 h 123"/>
                <a:gd name="T6" fmla="*/ 0 w 45"/>
                <a:gd name="T7" fmla="*/ 44 h 123"/>
                <a:gd name="T8" fmla="*/ 0 w 45"/>
                <a:gd name="T9" fmla="*/ 123 h 123"/>
                <a:gd name="T10" fmla="*/ 0 60000 65536"/>
                <a:gd name="T11" fmla="*/ 0 60000 65536"/>
                <a:gd name="T12" fmla="*/ 0 60000 65536"/>
                <a:gd name="T13" fmla="*/ 0 60000 65536"/>
                <a:gd name="T14" fmla="*/ 0 60000 65536"/>
                <a:gd name="T15" fmla="*/ 0 w 45"/>
                <a:gd name="T16" fmla="*/ 0 h 123"/>
                <a:gd name="T17" fmla="*/ 45 w 45"/>
                <a:gd name="T18" fmla="*/ 123 h 123"/>
              </a:gdLst>
              <a:ahLst/>
              <a:cxnLst>
                <a:cxn ang="T10">
                  <a:pos x="T0" y="T1"/>
                </a:cxn>
                <a:cxn ang="T11">
                  <a:pos x="T2" y="T3"/>
                </a:cxn>
                <a:cxn ang="T12">
                  <a:pos x="T4" y="T5"/>
                </a:cxn>
                <a:cxn ang="T13">
                  <a:pos x="T6" y="T7"/>
                </a:cxn>
                <a:cxn ang="T14">
                  <a:pos x="T8" y="T9"/>
                </a:cxn>
              </a:cxnLst>
              <a:rect l="T15" t="T16" r="T17" b="T18"/>
              <a:pathLst>
                <a:path w="45" h="123">
                  <a:moveTo>
                    <a:pt x="0" y="123"/>
                  </a:moveTo>
                  <a:lnTo>
                    <a:pt x="45" y="77"/>
                  </a:lnTo>
                  <a:lnTo>
                    <a:pt x="45" y="0"/>
                  </a:lnTo>
                  <a:lnTo>
                    <a:pt x="0" y="44"/>
                  </a:lnTo>
                  <a:lnTo>
                    <a:pt x="0" y="123"/>
                  </a:lnTo>
                  <a:close/>
                </a:path>
              </a:pathLst>
            </a:custGeom>
            <a:solidFill>
              <a:srgbClr val="7A7A5A"/>
            </a:solidFill>
            <a:ln w="3175">
              <a:solidFill>
                <a:srgbClr val="494936"/>
              </a:solidFill>
              <a:round/>
              <a:headEnd/>
              <a:tailEnd/>
            </a:ln>
          </p:spPr>
          <p:txBody>
            <a:bodyPr/>
            <a:lstStyle/>
            <a:p>
              <a:endParaRPr lang="zh-CN" altLang="en-US"/>
            </a:p>
          </p:txBody>
        </p:sp>
        <p:sp>
          <p:nvSpPr>
            <p:cNvPr id="151707" name="Freeform 55">
              <a:extLst>
                <a:ext uri="{FF2B5EF4-FFF2-40B4-BE49-F238E27FC236}">
                  <a16:creationId xmlns:a16="http://schemas.microsoft.com/office/drawing/2014/main" id="{E4FA05DA-F590-4B12-8301-159D17D83F73}"/>
                </a:ext>
              </a:extLst>
            </p:cNvPr>
            <p:cNvSpPr>
              <a:spLocks/>
            </p:cNvSpPr>
            <p:nvPr/>
          </p:nvSpPr>
          <p:spPr bwMode="auto">
            <a:xfrm>
              <a:off x="847" y="1308"/>
              <a:ext cx="379" cy="60"/>
            </a:xfrm>
            <a:custGeom>
              <a:avLst/>
              <a:gdLst>
                <a:gd name="T0" fmla="*/ 0 w 379"/>
                <a:gd name="T1" fmla="*/ 60 h 60"/>
                <a:gd name="T2" fmla="*/ 48 w 379"/>
                <a:gd name="T3" fmla="*/ 0 h 60"/>
                <a:gd name="T4" fmla="*/ 379 w 379"/>
                <a:gd name="T5" fmla="*/ 0 h 60"/>
                <a:gd name="T6" fmla="*/ 331 w 379"/>
                <a:gd name="T7" fmla="*/ 60 h 60"/>
                <a:gd name="T8" fmla="*/ 0 w 379"/>
                <a:gd name="T9" fmla="*/ 60 h 60"/>
                <a:gd name="T10" fmla="*/ 0 60000 65536"/>
                <a:gd name="T11" fmla="*/ 0 60000 65536"/>
                <a:gd name="T12" fmla="*/ 0 60000 65536"/>
                <a:gd name="T13" fmla="*/ 0 60000 65536"/>
                <a:gd name="T14" fmla="*/ 0 60000 65536"/>
                <a:gd name="T15" fmla="*/ 0 w 379"/>
                <a:gd name="T16" fmla="*/ 0 h 60"/>
                <a:gd name="T17" fmla="*/ 379 w 379"/>
                <a:gd name="T18" fmla="*/ 60 h 60"/>
              </a:gdLst>
              <a:ahLst/>
              <a:cxnLst>
                <a:cxn ang="T10">
                  <a:pos x="T0" y="T1"/>
                </a:cxn>
                <a:cxn ang="T11">
                  <a:pos x="T2" y="T3"/>
                </a:cxn>
                <a:cxn ang="T12">
                  <a:pos x="T4" y="T5"/>
                </a:cxn>
                <a:cxn ang="T13">
                  <a:pos x="T6" y="T7"/>
                </a:cxn>
                <a:cxn ang="T14">
                  <a:pos x="T8" y="T9"/>
                </a:cxn>
              </a:cxnLst>
              <a:rect l="T15" t="T16" r="T17" b="T18"/>
              <a:pathLst>
                <a:path w="379" h="60">
                  <a:moveTo>
                    <a:pt x="0" y="60"/>
                  </a:moveTo>
                  <a:lnTo>
                    <a:pt x="48" y="0"/>
                  </a:lnTo>
                  <a:lnTo>
                    <a:pt x="379" y="0"/>
                  </a:lnTo>
                  <a:lnTo>
                    <a:pt x="331" y="60"/>
                  </a:lnTo>
                  <a:lnTo>
                    <a:pt x="0" y="60"/>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708" name="Freeform 56">
              <a:extLst>
                <a:ext uri="{FF2B5EF4-FFF2-40B4-BE49-F238E27FC236}">
                  <a16:creationId xmlns:a16="http://schemas.microsoft.com/office/drawing/2014/main" id="{A0E394E6-DCE3-438E-8E18-9C8B66D2A8AF}"/>
                </a:ext>
              </a:extLst>
            </p:cNvPr>
            <p:cNvSpPr>
              <a:spLocks/>
            </p:cNvSpPr>
            <p:nvPr/>
          </p:nvSpPr>
          <p:spPr bwMode="auto">
            <a:xfrm>
              <a:off x="847" y="1308"/>
              <a:ext cx="379" cy="60"/>
            </a:xfrm>
            <a:custGeom>
              <a:avLst/>
              <a:gdLst>
                <a:gd name="T0" fmla="*/ 0 w 379"/>
                <a:gd name="T1" fmla="*/ 60 h 60"/>
                <a:gd name="T2" fmla="*/ 48 w 379"/>
                <a:gd name="T3" fmla="*/ 0 h 60"/>
                <a:gd name="T4" fmla="*/ 379 w 379"/>
                <a:gd name="T5" fmla="*/ 0 h 60"/>
                <a:gd name="T6" fmla="*/ 331 w 379"/>
                <a:gd name="T7" fmla="*/ 60 h 60"/>
                <a:gd name="T8" fmla="*/ 0 w 379"/>
                <a:gd name="T9" fmla="*/ 60 h 60"/>
                <a:gd name="T10" fmla="*/ 0 60000 65536"/>
                <a:gd name="T11" fmla="*/ 0 60000 65536"/>
                <a:gd name="T12" fmla="*/ 0 60000 65536"/>
                <a:gd name="T13" fmla="*/ 0 60000 65536"/>
                <a:gd name="T14" fmla="*/ 0 60000 65536"/>
                <a:gd name="T15" fmla="*/ 0 w 379"/>
                <a:gd name="T16" fmla="*/ 0 h 60"/>
                <a:gd name="T17" fmla="*/ 379 w 379"/>
                <a:gd name="T18" fmla="*/ 60 h 60"/>
              </a:gdLst>
              <a:ahLst/>
              <a:cxnLst>
                <a:cxn ang="T10">
                  <a:pos x="T0" y="T1"/>
                </a:cxn>
                <a:cxn ang="T11">
                  <a:pos x="T2" y="T3"/>
                </a:cxn>
                <a:cxn ang="T12">
                  <a:pos x="T4" y="T5"/>
                </a:cxn>
                <a:cxn ang="T13">
                  <a:pos x="T6" y="T7"/>
                </a:cxn>
                <a:cxn ang="T14">
                  <a:pos x="T8" y="T9"/>
                </a:cxn>
              </a:cxnLst>
              <a:rect l="T15" t="T16" r="T17" b="T18"/>
              <a:pathLst>
                <a:path w="379" h="60">
                  <a:moveTo>
                    <a:pt x="0" y="60"/>
                  </a:moveTo>
                  <a:lnTo>
                    <a:pt x="48" y="0"/>
                  </a:lnTo>
                  <a:lnTo>
                    <a:pt x="379" y="0"/>
                  </a:lnTo>
                  <a:lnTo>
                    <a:pt x="331" y="60"/>
                  </a:lnTo>
                  <a:lnTo>
                    <a:pt x="0" y="60"/>
                  </a:lnTo>
                  <a:close/>
                </a:path>
              </a:pathLst>
            </a:custGeom>
            <a:solidFill>
              <a:srgbClr val="C9C9B6"/>
            </a:solidFill>
            <a:ln w="3175">
              <a:solidFill>
                <a:srgbClr val="494936"/>
              </a:solidFill>
              <a:round/>
              <a:headEnd/>
              <a:tailEnd/>
            </a:ln>
          </p:spPr>
          <p:txBody>
            <a:bodyPr/>
            <a:lstStyle/>
            <a:p>
              <a:endParaRPr lang="zh-CN" altLang="en-US"/>
            </a:p>
          </p:txBody>
        </p:sp>
        <p:sp>
          <p:nvSpPr>
            <p:cNvPr id="151709" name="Freeform 57">
              <a:extLst>
                <a:ext uri="{FF2B5EF4-FFF2-40B4-BE49-F238E27FC236}">
                  <a16:creationId xmlns:a16="http://schemas.microsoft.com/office/drawing/2014/main" id="{C9A57A37-61C2-40DD-A53F-58D5032B0FD9}"/>
                </a:ext>
              </a:extLst>
            </p:cNvPr>
            <p:cNvSpPr>
              <a:spLocks/>
            </p:cNvSpPr>
            <p:nvPr/>
          </p:nvSpPr>
          <p:spPr bwMode="auto">
            <a:xfrm>
              <a:off x="1178" y="1308"/>
              <a:ext cx="48" cy="72"/>
            </a:xfrm>
            <a:custGeom>
              <a:avLst/>
              <a:gdLst>
                <a:gd name="T0" fmla="*/ 0 w 48"/>
                <a:gd name="T1" fmla="*/ 72 h 72"/>
                <a:gd name="T2" fmla="*/ 48 w 48"/>
                <a:gd name="T3" fmla="*/ 22 h 72"/>
                <a:gd name="T4" fmla="*/ 48 w 48"/>
                <a:gd name="T5" fmla="*/ 0 h 72"/>
                <a:gd name="T6" fmla="*/ 0 w 48"/>
                <a:gd name="T7" fmla="*/ 60 h 72"/>
                <a:gd name="T8" fmla="*/ 0 w 48"/>
                <a:gd name="T9" fmla="*/ 72 h 72"/>
                <a:gd name="T10" fmla="*/ 0 60000 65536"/>
                <a:gd name="T11" fmla="*/ 0 60000 65536"/>
                <a:gd name="T12" fmla="*/ 0 60000 65536"/>
                <a:gd name="T13" fmla="*/ 0 60000 65536"/>
                <a:gd name="T14" fmla="*/ 0 60000 65536"/>
                <a:gd name="T15" fmla="*/ 0 w 48"/>
                <a:gd name="T16" fmla="*/ 0 h 72"/>
                <a:gd name="T17" fmla="*/ 48 w 48"/>
                <a:gd name="T18" fmla="*/ 72 h 72"/>
              </a:gdLst>
              <a:ahLst/>
              <a:cxnLst>
                <a:cxn ang="T10">
                  <a:pos x="T0" y="T1"/>
                </a:cxn>
                <a:cxn ang="T11">
                  <a:pos x="T2" y="T3"/>
                </a:cxn>
                <a:cxn ang="T12">
                  <a:pos x="T4" y="T5"/>
                </a:cxn>
                <a:cxn ang="T13">
                  <a:pos x="T6" y="T7"/>
                </a:cxn>
                <a:cxn ang="T14">
                  <a:pos x="T8" y="T9"/>
                </a:cxn>
              </a:cxnLst>
              <a:rect l="T15" t="T16" r="T17" b="T18"/>
              <a:pathLst>
                <a:path w="48" h="72">
                  <a:moveTo>
                    <a:pt x="0" y="72"/>
                  </a:moveTo>
                  <a:lnTo>
                    <a:pt x="48" y="22"/>
                  </a:lnTo>
                  <a:lnTo>
                    <a:pt x="48" y="0"/>
                  </a:lnTo>
                  <a:lnTo>
                    <a:pt x="0" y="60"/>
                  </a:lnTo>
                  <a:lnTo>
                    <a:pt x="0" y="72"/>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710" name="Freeform 58">
              <a:extLst>
                <a:ext uri="{FF2B5EF4-FFF2-40B4-BE49-F238E27FC236}">
                  <a16:creationId xmlns:a16="http://schemas.microsoft.com/office/drawing/2014/main" id="{3E3227E8-792E-4070-8AF0-8EB6AB7E43B4}"/>
                </a:ext>
              </a:extLst>
            </p:cNvPr>
            <p:cNvSpPr>
              <a:spLocks/>
            </p:cNvSpPr>
            <p:nvPr/>
          </p:nvSpPr>
          <p:spPr bwMode="auto">
            <a:xfrm>
              <a:off x="1178" y="1308"/>
              <a:ext cx="48" cy="72"/>
            </a:xfrm>
            <a:custGeom>
              <a:avLst/>
              <a:gdLst>
                <a:gd name="T0" fmla="*/ 0 w 48"/>
                <a:gd name="T1" fmla="*/ 72 h 72"/>
                <a:gd name="T2" fmla="*/ 48 w 48"/>
                <a:gd name="T3" fmla="*/ 22 h 72"/>
                <a:gd name="T4" fmla="*/ 48 w 48"/>
                <a:gd name="T5" fmla="*/ 0 h 72"/>
                <a:gd name="T6" fmla="*/ 0 w 48"/>
                <a:gd name="T7" fmla="*/ 60 h 72"/>
                <a:gd name="T8" fmla="*/ 0 w 48"/>
                <a:gd name="T9" fmla="*/ 72 h 72"/>
                <a:gd name="T10" fmla="*/ 0 60000 65536"/>
                <a:gd name="T11" fmla="*/ 0 60000 65536"/>
                <a:gd name="T12" fmla="*/ 0 60000 65536"/>
                <a:gd name="T13" fmla="*/ 0 60000 65536"/>
                <a:gd name="T14" fmla="*/ 0 60000 65536"/>
                <a:gd name="T15" fmla="*/ 0 w 48"/>
                <a:gd name="T16" fmla="*/ 0 h 72"/>
                <a:gd name="T17" fmla="*/ 48 w 48"/>
                <a:gd name="T18" fmla="*/ 72 h 72"/>
              </a:gdLst>
              <a:ahLst/>
              <a:cxnLst>
                <a:cxn ang="T10">
                  <a:pos x="T0" y="T1"/>
                </a:cxn>
                <a:cxn ang="T11">
                  <a:pos x="T2" y="T3"/>
                </a:cxn>
                <a:cxn ang="T12">
                  <a:pos x="T4" y="T5"/>
                </a:cxn>
                <a:cxn ang="T13">
                  <a:pos x="T6" y="T7"/>
                </a:cxn>
                <a:cxn ang="T14">
                  <a:pos x="T8" y="T9"/>
                </a:cxn>
              </a:cxnLst>
              <a:rect l="T15" t="T16" r="T17" b="T18"/>
              <a:pathLst>
                <a:path w="48" h="72">
                  <a:moveTo>
                    <a:pt x="0" y="72"/>
                  </a:moveTo>
                  <a:lnTo>
                    <a:pt x="48" y="22"/>
                  </a:lnTo>
                  <a:lnTo>
                    <a:pt x="48" y="0"/>
                  </a:lnTo>
                  <a:lnTo>
                    <a:pt x="0" y="60"/>
                  </a:lnTo>
                  <a:lnTo>
                    <a:pt x="0" y="72"/>
                  </a:lnTo>
                  <a:close/>
                </a:path>
              </a:pathLst>
            </a:custGeom>
            <a:solidFill>
              <a:srgbClr val="7A7A5A"/>
            </a:solidFill>
            <a:ln w="3175">
              <a:solidFill>
                <a:srgbClr val="494936"/>
              </a:solidFill>
              <a:round/>
              <a:headEnd/>
              <a:tailEnd/>
            </a:ln>
          </p:spPr>
          <p:txBody>
            <a:bodyPr/>
            <a:lstStyle/>
            <a:p>
              <a:endParaRPr lang="zh-CN" altLang="en-US"/>
            </a:p>
          </p:txBody>
        </p:sp>
        <p:sp>
          <p:nvSpPr>
            <p:cNvPr id="151711" name="Rectangle 59">
              <a:extLst>
                <a:ext uri="{FF2B5EF4-FFF2-40B4-BE49-F238E27FC236}">
                  <a16:creationId xmlns:a16="http://schemas.microsoft.com/office/drawing/2014/main" id="{0DFB2DED-CE56-4538-9C69-BD35C8E50248}"/>
                </a:ext>
              </a:extLst>
            </p:cNvPr>
            <p:cNvSpPr>
              <a:spLocks noChangeArrowheads="1"/>
            </p:cNvSpPr>
            <p:nvPr/>
          </p:nvSpPr>
          <p:spPr bwMode="auto">
            <a:xfrm>
              <a:off x="847" y="1368"/>
              <a:ext cx="331" cy="1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1712" name="Rectangle 60">
              <a:extLst>
                <a:ext uri="{FF2B5EF4-FFF2-40B4-BE49-F238E27FC236}">
                  <a16:creationId xmlns:a16="http://schemas.microsoft.com/office/drawing/2014/main" id="{9D5EAFC8-A990-4A78-B590-3A14BF5FF4E0}"/>
                </a:ext>
              </a:extLst>
            </p:cNvPr>
            <p:cNvSpPr>
              <a:spLocks noChangeArrowheads="1"/>
            </p:cNvSpPr>
            <p:nvPr/>
          </p:nvSpPr>
          <p:spPr bwMode="auto">
            <a:xfrm>
              <a:off x="848" y="1369"/>
              <a:ext cx="329" cy="10"/>
            </a:xfrm>
            <a:prstGeom prst="rect">
              <a:avLst/>
            </a:prstGeom>
            <a:solidFill>
              <a:srgbClr val="B7B79D"/>
            </a:solidFill>
            <a:ln w="3175">
              <a:solidFill>
                <a:srgbClr val="494936"/>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1713" name="Freeform 61">
              <a:extLst>
                <a:ext uri="{FF2B5EF4-FFF2-40B4-BE49-F238E27FC236}">
                  <a16:creationId xmlns:a16="http://schemas.microsoft.com/office/drawing/2014/main" id="{D5E90E2D-FEBA-46D7-851F-651C545A74A4}"/>
                </a:ext>
              </a:extLst>
            </p:cNvPr>
            <p:cNvSpPr>
              <a:spLocks/>
            </p:cNvSpPr>
            <p:nvPr/>
          </p:nvSpPr>
          <p:spPr bwMode="auto">
            <a:xfrm>
              <a:off x="909" y="1195"/>
              <a:ext cx="341" cy="34"/>
            </a:xfrm>
            <a:custGeom>
              <a:avLst/>
              <a:gdLst>
                <a:gd name="T0" fmla="*/ 0 w 341"/>
                <a:gd name="T1" fmla="*/ 34 h 34"/>
                <a:gd name="T2" fmla="*/ 36 w 341"/>
                <a:gd name="T3" fmla="*/ 0 h 34"/>
                <a:gd name="T4" fmla="*/ 341 w 341"/>
                <a:gd name="T5" fmla="*/ 0 h 34"/>
                <a:gd name="T6" fmla="*/ 307 w 341"/>
                <a:gd name="T7" fmla="*/ 34 h 34"/>
                <a:gd name="T8" fmla="*/ 0 w 341"/>
                <a:gd name="T9" fmla="*/ 34 h 34"/>
                <a:gd name="T10" fmla="*/ 0 60000 65536"/>
                <a:gd name="T11" fmla="*/ 0 60000 65536"/>
                <a:gd name="T12" fmla="*/ 0 60000 65536"/>
                <a:gd name="T13" fmla="*/ 0 60000 65536"/>
                <a:gd name="T14" fmla="*/ 0 60000 65536"/>
                <a:gd name="T15" fmla="*/ 0 w 341"/>
                <a:gd name="T16" fmla="*/ 0 h 34"/>
                <a:gd name="T17" fmla="*/ 341 w 341"/>
                <a:gd name="T18" fmla="*/ 34 h 34"/>
              </a:gdLst>
              <a:ahLst/>
              <a:cxnLst>
                <a:cxn ang="T10">
                  <a:pos x="T0" y="T1"/>
                </a:cxn>
                <a:cxn ang="T11">
                  <a:pos x="T2" y="T3"/>
                </a:cxn>
                <a:cxn ang="T12">
                  <a:pos x="T4" y="T5"/>
                </a:cxn>
                <a:cxn ang="T13">
                  <a:pos x="T6" y="T7"/>
                </a:cxn>
                <a:cxn ang="T14">
                  <a:pos x="T8" y="T9"/>
                </a:cxn>
              </a:cxnLst>
              <a:rect l="T15" t="T16" r="T17" b="T18"/>
              <a:pathLst>
                <a:path w="341" h="34">
                  <a:moveTo>
                    <a:pt x="0" y="34"/>
                  </a:moveTo>
                  <a:lnTo>
                    <a:pt x="36" y="0"/>
                  </a:lnTo>
                  <a:lnTo>
                    <a:pt x="341" y="0"/>
                  </a:lnTo>
                  <a:lnTo>
                    <a:pt x="307"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714" name="Freeform 62">
              <a:extLst>
                <a:ext uri="{FF2B5EF4-FFF2-40B4-BE49-F238E27FC236}">
                  <a16:creationId xmlns:a16="http://schemas.microsoft.com/office/drawing/2014/main" id="{44C2ADB6-34B7-4F83-9437-7A4650F53AD5}"/>
                </a:ext>
              </a:extLst>
            </p:cNvPr>
            <p:cNvSpPr>
              <a:spLocks/>
            </p:cNvSpPr>
            <p:nvPr/>
          </p:nvSpPr>
          <p:spPr bwMode="auto">
            <a:xfrm>
              <a:off x="909" y="1195"/>
              <a:ext cx="341" cy="34"/>
            </a:xfrm>
            <a:custGeom>
              <a:avLst/>
              <a:gdLst>
                <a:gd name="T0" fmla="*/ 0 w 341"/>
                <a:gd name="T1" fmla="*/ 34 h 34"/>
                <a:gd name="T2" fmla="*/ 36 w 341"/>
                <a:gd name="T3" fmla="*/ 0 h 34"/>
                <a:gd name="T4" fmla="*/ 341 w 341"/>
                <a:gd name="T5" fmla="*/ 0 h 34"/>
                <a:gd name="T6" fmla="*/ 307 w 341"/>
                <a:gd name="T7" fmla="*/ 34 h 34"/>
                <a:gd name="T8" fmla="*/ 0 w 341"/>
                <a:gd name="T9" fmla="*/ 34 h 34"/>
                <a:gd name="T10" fmla="*/ 0 60000 65536"/>
                <a:gd name="T11" fmla="*/ 0 60000 65536"/>
                <a:gd name="T12" fmla="*/ 0 60000 65536"/>
                <a:gd name="T13" fmla="*/ 0 60000 65536"/>
                <a:gd name="T14" fmla="*/ 0 60000 65536"/>
                <a:gd name="T15" fmla="*/ 0 w 341"/>
                <a:gd name="T16" fmla="*/ 0 h 34"/>
                <a:gd name="T17" fmla="*/ 341 w 341"/>
                <a:gd name="T18" fmla="*/ 34 h 34"/>
              </a:gdLst>
              <a:ahLst/>
              <a:cxnLst>
                <a:cxn ang="T10">
                  <a:pos x="T0" y="T1"/>
                </a:cxn>
                <a:cxn ang="T11">
                  <a:pos x="T2" y="T3"/>
                </a:cxn>
                <a:cxn ang="T12">
                  <a:pos x="T4" y="T5"/>
                </a:cxn>
                <a:cxn ang="T13">
                  <a:pos x="T6" y="T7"/>
                </a:cxn>
                <a:cxn ang="T14">
                  <a:pos x="T8" y="T9"/>
                </a:cxn>
              </a:cxnLst>
              <a:rect l="T15" t="T16" r="T17" b="T18"/>
              <a:pathLst>
                <a:path w="341" h="34">
                  <a:moveTo>
                    <a:pt x="0" y="34"/>
                  </a:moveTo>
                  <a:lnTo>
                    <a:pt x="36" y="0"/>
                  </a:lnTo>
                  <a:lnTo>
                    <a:pt x="341" y="0"/>
                  </a:lnTo>
                  <a:lnTo>
                    <a:pt x="307" y="34"/>
                  </a:lnTo>
                  <a:lnTo>
                    <a:pt x="0" y="34"/>
                  </a:lnTo>
                  <a:close/>
                </a:path>
              </a:pathLst>
            </a:custGeom>
            <a:solidFill>
              <a:srgbClr val="000000"/>
            </a:solidFill>
            <a:ln w="3175">
              <a:solidFill>
                <a:srgbClr val="000000"/>
              </a:solidFill>
              <a:round/>
              <a:headEnd/>
              <a:tailEnd/>
            </a:ln>
          </p:spPr>
          <p:txBody>
            <a:bodyPr/>
            <a:lstStyle/>
            <a:p>
              <a:endParaRPr lang="zh-CN" altLang="en-US"/>
            </a:p>
          </p:txBody>
        </p:sp>
        <p:sp>
          <p:nvSpPr>
            <p:cNvPr id="151715" name="Freeform 63">
              <a:extLst>
                <a:ext uri="{FF2B5EF4-FFF2-40B4-BE49-F238E27FC236}">
                  <a16:creationId xmlns:a16="http://schemas.microsoft.com/office/drawing/2014/main" id="{620BE218-0A88-4931-A0FB-224BE14D988E}"/>
                </a:ext>
              </a:extLst>
            </p:cNvPr>
            <p:cNvSpPr>
              <a:spLocks/>
            </p:cNvSpPr>
            <p:nvPr/>
          </p:nvSpPr>
          <p:spPr bwMode="auto">
            <a:xfrm>
              <a:off x="907" y="950"/>
              <a:ext cx="338" cy="32"/>
            </a:xfrm>
            <a:custGeom>
              <a:avLst/>
              <a:gdLst>
                <a:gd name="T0" fmla="*/ 0 w 338"/>
                <a:gd name="T1" fmla="*/ 32 h 32"/>
                <a:gd name="T2" fmla="*/ 33 w 338"/>
                <a:gd name="T3" fmla="*/ 0 h 32"/>
                <a:gd name="T4" fmla="*/ 338 w 338"/>
                <a:gd name="T5" fmla="*/ 0 h 32"/>
                <a:gd name="T6" fmla="*/ 304 w 338"/>
                <a:gd name="T7" fmla="*/ 32 h 32"/>
                <a:gd name="T8" fmla="*/ 0 w 338"/>
                <a:gd name="T9" fmla="*/ 32 h 32"/>
                <a:gd name="T10" fmla="*/ 0 60000 65536"/>
                <a:gd name="T11" fmla="*/ 0 60000 65536"/>
                <a:gd name="T12" fmla="*/ 0 60000 65536"/>
                <a:gd name="T13" fmla="*/ 0 60000 65536"/>
                <a:gd name="T14" fmla="*/ 0 60000 65536"/>
                <a:gd name="T15" fmla="*/ 0 w 338"/>
                <a:gd name="T16" fmla="*/ 0 h 32"/>
                <a:gd name="T17" fmla="*/ 338 w 338"/>
                <a:gd name="T18" fmla="*/ 32 h 32"/>
              </a:gdLst>
              <a:ahLst/>
              <a:cxnLst>
                <a:cxn ang="T10">
                  <a:pos x="T0" y="T1"/>
                </a:cxn>
                <a:cxn ang="T11">
                  <a:pos x="T2" y="T3"/>
                </a:cxn>
                <a:cxn ang="T12">
                  <a:pos x="T4" y="T5"/>
                </a:cxn>
                <a:cxn ang="T13">
                  <a:pos x="T6" y="T7"/>
                </a:cxn>
                <a:cxn ang="T14">
                  <a:pos x="T8" y="T9"/>
                </a:cxn>
              </a:cxnLst>
              <a:rect l="T15" t="T16" r="T17" b="T18"/>
              <a:pathLst>
                <a:path w="338" h="32">
                  <a:moveTo>
                    <a:pt x="0" y="32"/>
                  </a:moveTo>
                  <a:lnTo>
                    <a:pt x="33" y="0"/>
                  </a:lnTo>
                  <a:lnTo>
                    <a:pt x="338" y="0"/>
                  </a:lnTo>
                  <a:lnTo>
                    <a:pt x="304" y="32"/>
                  </a:lnTo>
                  <a:lnTo>
                    <a:pt x="0" y="3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716" name="Freeform 64">
              <a:extLst>
                <a:ext uri="{FF2B5EF4-FFF2-40B4-BE49-F238E27FC236}">
                  <a16:creationId xmlns:a16="http://schemas.microsoft.com/office/drawing/2014/main" id="{0FF04EDA-EE0E-4CB5-A74F-2361CF922C5B}"/>
                </a:ext>
              </a:extLst>
            </p:cNvPr>
            <p:cNvSpPr>
              <a:spLocks/>
            </p:cNvSpPr>
            <p:nvPr/>
          </p:nvSpPr>
          <p:spPr bwMode="auto">
            <a:xfrm>
              <a:off x="907" y="950"/>
              <a:ext cx="338" cy="32"/>
            </a:xfrm>
            <a:custGeom>
              <a:avLst/>
              <a:gdLst>
                <a:gd name="T0" fmla="*/ 0 w 338"/>
                <a:gd name="T1" fmla="*/ 32 h 32"/>
                <a:gd name="T2" fmla="*/ 33 w 338"/>
                <a:gd name="T3" fmla="*/ 0 h 32"/>
                <a:gd name="T4" fmla="*/ 338 w 338"/>
                <a:gd name="T5" fmla="*/ 0 h 32"/>
                <a:gd name="T6" fmla="*/ 304 w 338"/>
                <a:gd name="T7" fmla="*/ 32 h 32"/>
                <a:gd name="T8" fmla="*/ 0 w 338"/>
                <a:gd name="T9" fmla="*/ 32 h 32"/>
                <a:gd name="T10" fmla="*/ 0 60000 65536"/>
                <a:gd name="T11" fmla="*/ 0 60000 65536"/>
                <a:gd name="T12" fmla="*/ 0 60000 65536"/>
                <a:gd name="T13" fmla="*/ 0 60000 65536"/>
                <a:gd name="T14" fmla="*/ 0 60000 65536"/>
                <a:gd name="T15" fmla="*/ 0 w 338"/>
                <a:gd name="T16" fmla="*/ 0 h 32"/>
                <a:gd name="T17" fmla="*/ 338 w 338"/>
                <a:gd name="T18" fmla="*/ 32 h 32"/>
              </a:gdLst>
              <a:ahLst/>
              <a:cxnLst>
                <a:cxn ang="T10">
                  <a:pos x="T0" y="T1"/>
                </a:cxn>
                <a:cxn ang="T11">
                  <a:pos x="T2" y="T3"/>
                </a:cxn>
                <a:cxn ang="T12">
                  <a:pos x="T4" y="T5"/>
                </a:cxn>
                <a:cxn ang="T13">
                  <a:pos x="T6" y="T7"/>
                </a:cxn>
                <a:cxn ang="T14">
                  <a:pos x="T8" y="T9"/>
                </a:cxn>
              </a:cxnLst>
              <a:rect l="T15" t="T16" r="T17" b="T18"/>
              <a:pathLst>
                <a:path w="338" h="32">
                  <a:moveTo>
                    <a:pt x="0" y="32"/>
                  </a:moveTo>
                  <a:lnTo>
                    <a:pt x="33" y="0"/>
                  </a:lnTo>
                  <a:lnTo>
                    <a:pt x="338" y="0"/>
                  </a:lnTo>
                  <a:lnTo>
                    <a:pt x="304" y="32"/>
                  </a:lnTo>
                  <a:lnTo>
                    <a:pt x="0" y="32"/>
                  </a:lnTo>
                  <a:close/>
                </a:path>
              </a:pathLst>
            </a:custGeom>
            <a:solidFill>
              <a:srgbClr val="C9C9B6"/>
            </a:solidFill>
            <a:ln w="3175">
              <a:solidFill>
                <a:srgbClr val="494936"/>
              </a:solidFill>
              <a:round/>
              <a:headEnd/>
              <a:tailEnd/>
            </a:ln>
          </p:spPr>
          <p:txBody>
            <a:bodyPr/>
            <a:lstStyle/>
            <a:p>
              <a:endParaRPr lang="zh-CN" altLang="en-US"/>
            </a:p>
          </p:txBody>
        </p:sp>
        <p:sp>
          <p:nvSpPr>
            <p:cNvPr id="151717" name="Rectangle 65">
              <a:extLst>
                <a:ext uri="{FF2B5EF4-FFF2-40B4-BE49-F238E27FC236}">
                  <a16:creationId xmlns:a16="http://schemas.microsoft.com/office/drawing/2014/main" id="{C66213B8-89DB-4A54-8077-AC2C30AA93DB}"/>
                </a:ext>
              </a:extLst>
            </p:cNvPr>
            <p:cNvSpPr>
              <a:spLocks noChangeArrowheads="1"/>
            </p:cNvSpPr>
            <p:nvPr/>
          </p:nvSpPr>
          <p:spPr bwMode="auto">
            <a:xfrm>
              <a:off x="908" y="983"/>
              <a:ext cx="305" cy="240"/>
            </a:xfrm>
            <a:prstGeom prst="rect">
              <a:avLst/>
            </a:prstGeom>
            <a:solidFill>
              <a:srgbClr val="B7B79D"/>
            </a:solidFill>
            <a:ln w="3175">
              <a:solidFill>
                <a:srgbClr val="494936"/>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1718" name="Rectangle 66">
              <a:extLst>
                <a:ext uri="{FF2B5EF4-FFF2-40B4-BE49-F238E27FC236}">
                  <a16:creationId xmlns:a16="http://schemas.microsoft.com/office/drawing/2014/main" id="{382211CC-7AB6-4B7E-9E3A-1FC5D459060D}"/>
                </a:ext>
              </a:extLst>
            </p:cNvPr>
            <p:cNvSpPr>
              <a:spLocks noChangeArrowheads="1"/>
            </p:cNvSpPr>
            <p:nvPr/>
          </p:nvSpPr>
          <p:spPr bwMode="auto">
            <a:xfrm>
              <a:off x="934" y="1014"/>
              <a:ext cx="252" cy="185"/>
            </a:xfrm>
            <a:prstGeom prst="rect">
              <a:avLst/>
            </a:prstGeom>
            <a:solidFill>
              <a:srgbClr val="FFFFFF"/>
            </a:solidFill>
            <a:ln w="3175">
              <a:solidFill>
                <a:srgbClr val="494936"/>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1719" name="Freeform 67">
              <a:extLst>
                <a:ext uri="{FF2B5EF4-FFF2-40B4-BE49-F238E27FC236}">
                  <a16:creationId xmlns:a16="http://schemas.microsoft.com/office/drawing/2014/main" id="{1153BBAA-76C3-415E-9556-9737109A6706}"/>
                </a:ext>
              </a:extLst>
            </p:cNvPr>
            <p:cNvSpPr>
              <a:spLocks/>
            </p:cNvSpPr>
            <p:nvPr/>
          </p:nvSpPr>
          <p:spPr bwMode="auto">
            <a:xfrm>
              <a:off x="1211" y="950"/>
              <a:ext cx="34" cy="272"/>
            </a:xfrm>
            <a:custGeom>
              <a:avLst/>
              <a:gdLst>
                <a:gd name="T0" fmla="*/ 0 w 34"/>
                <a:gd name="T1" fmla="*/ 272 h 272"/>
                <a:gd name="T2" fmla="*/ 34 w 34"/>
                <a:gd name="T3" fmla="*/ 238 h 272"/>
                <a:gd name="T4" fmla="*/ 34 w 34"/>
                <a:gd name="T5" fmla="*/ 0 h 272"/>
                <a:gd name="T6" fmla="*/ 0 w 34"/>
                <a:gd name="T7" fmla="*/ 32 h 272"/>
                <a:gd name="T8" fmla="*/ 0 w 34"/>
                <a:gd name="T9" fmla="*/ 272 h 272"/>
                <a:gd name="T10" fmla="*/ 0 60000 65536"/>
                <a:gd name="T11" fmla="*/ 0 60000 65536"/>
                <a:gd name="T12" fmla="*/ 0 60000 65536"/>
                <a:gd name="T13" fmla="*/ 0 60000 65536"/>
                <a:gd name="T14" fmla="*/ 0 60000 65536"/>
                <a:gd name="T15" fmla="*/ 0 w 34"/>
                <a:gd name="T16" fmla="*/ 0 h 272"/>
                <a:gd name="T17" fmla="*/ 34 w 34"/>
                <a:gd name="T18" fmla="*/ 272 h 272"/>
              </a:gdLst>
              <a:ahLst/>
              <a:cxnLst>
                <a:cxn ang="T10">
                  <a:pos x="T0" y="T1"/>
                </a:cxn>
                <a:cxn ang="T11">
                  <a:pos x="T2" y="T3"/>
                </a:cxn>
                <a:cxn ang="T12">
                  <a:pos x="T4" y="T5"/>
                </a:cxn>
                <a:cxn ang="T13">
                  <a:pos x="T6" y="T7"/>
                </a:cxn>
                <a:cxn ang="T14">
                  <a:pos x="T8" y="T9"/>
                </a:cxn>
              </a:cxnLst>
              <a:rect l="T15" t="T16" r="T17" b="T18"/>
              <a:pathLst>
                <a:path w="34" h="272">
                  <a:moveTo>
                    <a:pt x="0" y="272"/>
                  </a:moveTo>
                  <a:lnTo>
                    <a:pt x="34" y="238"/>
                  </a:lnTo>
                  <a:lnTo>
                    <a:pt x="34" y="0"/>
                  </a:lnTo>
                  <a:lnTo>
                    <a:pt x="0" y="32"/>
                  </a:lnTo>
                  <a:lnTo>
                    <a:pt x="0" y="272"/>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720" name="Freeform 68">
              <a:extLst>
                <a:ext uri="{FF2B5EF4-FFF2-40B4-BE49-F238E27FC236}">
                  <a16:creationId xmlns:a16="http://schemas.microsoft.com/office/drawing/2014/main" id="{9583D2DE-73FF-4A1B-B4E9-F8EF27D56EBC}"/>
                </a:ext>
              </a:extLst>
            </p:cNvPr>
            <p:cNvSpPr>
              <a:spLocks/>
            </p:cNvSpPr>
            <p:nvPr/>
          </p:nvSpPr>
          <p:spPr bwMode="auto">
            <a:xfrm>
              <a:off x="1211" y="950"/>
              <a:ext cx="34" cy="272"/>
            </a:xfrm>
            <a:custGeom>
              <a:avLst/>
              <a:gdLst>
                <a:gd name="T0" fmla="*/ 0 w 34"/>
                <a:gd name="T1" fmla="*/ 272 h 272"/>
                <a:gd name="T2" fmla="*/ 34 w 34"/>
                <a:gd name="T3" fmla="*/ 238 h 272"/>
                <a:gd name="T4" fmla="*/ 34 w 34"/>
                <a:gd name="T5" fmla="*/ 0 h 272"/>
                <a:gd name="T6" fmla="*/ 0 w 34"/>
                <a:gd name="T7" fmla="*/ 32 h 272"/>
                <a:gd name="T8" fmla="*/ 0 w 34"/>
                <a:gd name="T9" fmla="*/ 272 h 272"/>
                <a:gd name="T10" fmla="*/ 0 60000 65536"/>
                <a:gd name="T11" fmla="*/ 0 60000 65536"/>
                <a:gd name="T12" fmla="*/ 0 60000 65536"/>
                <a:gd name="T13" fmla="*/ 0 60000 65536"/>
                <a:gd name="T14" fmla="*/ 0 60000 65536"/>
                <a:gd name="T15" fmla="*/ 0 w 34"/>
                <a:gd name="T16" fmla="*/ 0 h 272"/>
                <a:gd name="T17" fmla="*/ 34 w 34"/>
                <a:gd name="T18" fmla="*/ 272 h 272"/>
              </a:gdLst>
              <a:ahLst/>
              <a:cxnLst>
                <a:cxn ang="T10">
                  <a:pos x="T0" y="T1"/>
                </a:cxn>
                <a:cxn ang="T11">
                  <a:pos x="T2" y="T3"/>
                </a:cxn>
                <a:cxn ang="T12">
                  <a:pos x="T4" y="T5"/>
                </a:cxn>
                <a:cxn ang="T13">
                  <a:pos x="T6" y="T7"/>
                </a:cxn>
                <a:cxn ang="T14">
                  <a:pos x="T8" y="T9"/>
                </a:cxn>
              </a:cxnLst>
              <a:rect l="T15" t="T16" r="T17" b="T18"/>
              <a:pathLst>
                <a:path w="34" h="272">
                  <a:moveTo>
                    <a:pt x="0" y="272"/>
                  </a:moveTo>
                  <a:lnTo>
                    <a:pt x="34" y="238"/>
                  </a:lnTo>
                  <a:lnTo>
                    <a:pt x="34" y="0"/>
                  </a:lnTo>
                  <a:lnTo>
                    <a:pt x="0" y="32"/>
                  </a:lnTo>
                  <a:lnTo>
                    <a:pt x="0" y="272"/>
                  </a:lnTo>
                  <a:close/>
                </a:path>
              </a:pathLst>
            </a:custGeom>
            <a:solidFill>
              <a:srgbClr val="7A7A5A"/>
            </a:solidFill>
            <a:ln w="3175">
              <a:solidFill>
                <a:srgbClr val="494936"/>
              </a:solidFill>
              <a:round/>
              <a:headEnd/>
              <a:tailEnd/>
            </a:ln>
          </p:spPr>
          <p:txBody>
            <a:bodyPr/>
            <a:lstStyle/>
            <a:p>
              <a:endParaRPr lang="zh-CN" altLang="en-US"/>
            </a:p>
          </p:txBody>
        </p:sp>
      </p:grpSp>
      <p:grpSp>
        <p:nvGrpSpPr>
          <p:cNvPr id="151598" name="Group 69">
            <a:extLst>
              <a:ext uri="{FF2B5EF4-FFF2-40B4-BE49-F238E27FC236}">
                <a16:creationId xmlns:a16="http://schemas.microsoft.com/office/drawing/2014/main" id="{1EA568E0-27C6-405A-9A13-037ABFA1E90F}"/>
              </a:ext>
            </a:extLst>
          </p:cNvPr>
          <p:cNvGrpSpPr>
            <a:grpSpLocks/>
          </p:cNvGrpSpPr>
          <p:nvPr/>
        </p:nvGrpSpPr>
        <p:grpSpPr bwMode="auto">
          <a:xfrm>
            <a:off x="4333875" y="1824038"/>
            <a:ext cx="693738" cy="374650"/>
            <a:chOff x="1770" y="1251"/>
            <a:chExt cx="437" cy="236"/>
          </a:xfrm>
        </p:grpSpPr>
        <p:sp>
          <p:nvSpPr>
            <p:cNvPr id="151675" name="Oval 70">
              <a:extLst>
                <a:ext uri="{FF2B5EF4-FFF2-40B4-BE49-F238E27FC236}">
                  <a16:creationId xmlns:a16="http://schemas.microsoft.com/office/drawing/2014/main" id="{3F3660A7-3A62-42FA-81BB-EE855E3F7F77}"/>
                </a:ext>
              </a:extLst>
            </p:cNvPr>
            <p:cNvSpPr>
              <a:spLocks noChangeArrowheads="1"/>
            </p:cNvSpPr>
            <p:nvPr/>
          </p:nvSpPr>
          <p:spPr bwMode="auto">
            <a:xfrm>
              <a:off x="1771" y="1349"/>
              <a:ext cx="436" cy="138"/>
            </a:xfrm>
            <a:prstGeom prst="ellipse">
              <a:avLst/>
            </a:prstGeom>
            <a:solidFill>
              <a:srgbClr val="0078AA"/>
            </a:solidFill>
            <a:ln w="4763">
              <a:solidFill>
                <a:srgbClr val="AAE6FF"/>
              </a:solidFill>
              <a:round/>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1676" name="Rectangle 71">
              <a:extLst>
                <a:ext uri="{FF2B5EF4-FFF2-40B4-BE49-F238E27FC236}">
                  <a16:creationId xmlns:a16="http://schemas.microsoft.com/office/drawing/2014/main" id="{21A4290A-0C69-458F-8E14-BEA06C7A5DEA}"/>
                </a:ext>
              </a:extLst>
            </p:cNvPr>
            <p:cNvSpPr>
              <a:spLocks noChangeArrowheads="1"/>
            </p:cNvSpPr>
            <p:nvPr/>
          </p:nvSpPr>
          <p:spPr bwMode="auto">
            <a:xfrm>
              <a:off x="1770" y="1321"/>
              <a:ext cx="435" cy="9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1677" name="Rectangle 72">
              <a:extLst>
                <a:ext uri="{FF2B5EF4-FFF2-40B4-BE49-F238E27FC236}">
                  <a16:creationId xmlns:a16="http://schemas.microsoft.com/office/drawing/2014/main" id="{1EC05A7D-927E-4A62-A34B-C9648FA8C044}"/>
                </a:ext>
              </a:extLst>
            </p:cNvPr>
            <p:cNvSpPr>
              <a:spLocks noChangeArrowheads="1"/>
            </p:cNvSpPr>
            <p:nvPr/>
          </p:nvSpPr>
          <p:spPr bwMode="auto">
            <a:xfrm>
              <a:off x="1770" y="1321"/>
              <a:ext cx="435" cy="9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1678" name="Oval 73">
              <a:extLst>
                <a:ext uri="{FF2B5EF4-FFF2-40B4-BE49-F238E27FC236}">
                  <a16:creationId xmlns:a16="http://schemas.microsoft.com/office/drawing/2014/main" id="{DF47371C-73AA-40DD-8817-76C48D10C543}"/>
                </a:ext>
              </a:extLst>
            </p:cNvPr>
            <p:cNvSpPr>
              <a:spLocks noChangeArrowheads="1"/>
            </p:cNvSpPr>
            <p:nvPr/>
          </p:nvSpPr>
          <p:spPr bwMode="auto">
            <a:xfrm>
              <a:off x="1771" y="1251"/>
              <a:ext cx="436" cy="138"/>
            </a:xfrm>
            <a:prstGeom prst="ellipse">
              <a:avLst/>
            </a:prstGeom>
            <a:solidFill>
              <a:srgbClr val="00B4FF"/>
            </a:solidFill>
            <a:ln w="4763">
              <a:solidFill>
                <a:srgbClr val="AAE6FF"/>
              </a:solidFill>
              <a:round/>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51679" name="Group 74">
              <a:extLst>
                <a:ext uri="{FF2B5EF4-FFF2-40B4-BE49-F238E27FC236}">
                  <a16:creationId xmlns:a16="http://schemas.microsoft.com/office/drawing/2014/main" id="{A12F503E-5FD1-4D67-BABF-82636AD0E36E}"/>
                </a:ext>
              </a:extLst>
            </p:cNvPr>
            <p:cNvGrpSpPr>
              <a:grpSpLocks/>
            </p:cNvGrpSpPr>
            <p:nvPr/>
          </p:nvGrpSpPr>
          <p:grpSpPr bwMode="auto">
            <a:xfrm>
              <a:off x="1836" y="1267"/>
              <a:ext cx="303" cy="106"/>
              <a:chOff x="1836" y="1267"/>
              <a:chExt cx="303" cy="106"/>
            </a:xfrm>
          </p:grpSpPr>
          <p:grpSp>
            <p:nvGrpSpPr>
              <p:cNvPr id="151682" name="Group 75">
                <a:extLst>
                  <a:ext uri="{FF2B5EF4-FFF2-40B4-BE49-F238E27FC236}">
                    <a16:creationId xmlns:a16="http://schemas.microsoft.com/office/drawing/2014/main" id="{3F68BFF6-50DE-44F8-94BD-4F362C3A57C7}"/>
                  </a:ext>
                </a:extLst>
              </p:cNvPr>
              <p:cNvGrpSpPr>
                <a:grpSpLocks/>
              </p:cNvGrpSpPr>
              <p:nvPr/>
            </p:nvGrpSpPr>
            <p:grpSpPr bwMode="auto">
              <a:xfrm>
                <a:off x="1836" y="1267"/>
                <a:ext cx="300" cy="103"/>
                <a:chOff x="1836" y="1267"/>
                <a:chExt cx="300" cy="103"/>
              </a:xfrm>
            </p:grpSpPr>
            <p:sp>
              <p:nvSpPr>
                <p:cNvPr id="151692" name="Freeform 76">
                  <a:extLst>
                    <a:ext uri="{FF2B5EF4-FFF2-40B4-BE49-F238E27FC236}">
                      <a16:creationId xmlns:a16="http://schemas.microsoft.com/office/drawing/2014/main" id="{053A0244-3926-45D4-B283-70877978B860}"/>
                    </a:ext>
                  </a:extLst>
                </p:cNvPr>
                <p:cNvSpPr>
                  <a:spLocks/>
                </p:cNvSpPr>
                <p:nvPr/>
              </p:nvSpPr>
              <p:spPr bwMode="auto">
                <a:xfrm>
                  <a:off x="1993" y="1270"/>
                  <a:ext cx="143" cy="44"/>
                </a:xfrm>
                <a:custGeom>
                  <a:avLst/>
                  <a:gdLst>
                    <a:gd name="T0" fmla="*/ 0 w 143"/>
                    <a:gd name="T1" fmla="*/ 34 h 44"/>
                    <a:gd name="T2" fmla="*/ 32 w 143"/>
                    <a:gd name="T3" fmla="*/ 44 h 44"/>
                    <a:gd name="T4" fmla="*/ 109 w 143"/>
                    <a:gd name="T5" fmla="*/ 14 h 44"/>
                    <a:gd name="T6" fmla="*/ 143 w 143"/>
                    <a:gd name="T7" fmla="*/ 24 h 44"/>
                    <a:gd name="T8" fmla="*/ 125 w 143"/>
                    <a:gd name="T9" fmla="*/ 0 h 44"/>
                    <a:gd name="T10" fmla="*/ 34 w 143"/>
                    <a:gd name="T11" fmla="*/ 0 h 44"/>
                    <a:gd name="T12" fmla="*/ 72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2" y="44"/>
                      </a:lnTo>
                      <a:lnTo>
                        <a:pt x="109" y="14"/>
                      </a:lnTo>
                      <a:lnTo>
                        <a:pt x="143" y="24"/>
                      </a:lnTo>
                      <a:lnTo>
                        <a:pt x="125" y="0"/>
                      </a:lnTo>
                      <a:lnTo>
                        <a:pt x="34" y="0"/>
                      </a:lnTo>
                      <a:lnTo>
                        <a:pt x="72" y="7"/>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93" name="Freeform 77">
                  <a:extLst>
                    <a:ext uri="{FF2B5EF4-FFF2-40B4-BE49-F238E27FC236}">
                      <a16:creationId xmlns:a16="http://schemas.microsoft.com/office/drawing/2014/main" id="{93054DDD-9E85-4028-A44E-3FBC44F9B0A4}"/>
                    </a:ext>
                  </a:extLst>
                </p:cNvPr>
                <p:cNvSpPr>
                  <a:spLocks/>
                </p:cNvSpPr>
                <p:nvPr/>
              </p:nvSpPr>
              <p:spPr bwMode="auto">
                <a:xfrm>
                  <a:off x="1993" y="1270"/>
                  <a:ext cx="143" cy="44"/>
                </a:xfrm>
                <a:custGeom>
                  <a:avLst/>
                  <a:gdLst>
                    <a:gd name="T0" fmla="*/ 0 w 143"/>
                    <a:gd name="T1" fmla="*/ 34 h 44"/>
                    <a:gd name="T2" fmla="*/ 32 w 143"/>
                    <a:gd name="T3" fmla="*/ 44 h 44"/>
                    <a:gd name="T4" fmla="*/ 109 w 143"/>
                    <a:gd name="T5" fmla="*/ 14 h 44"/>
                    <a:gd name="T6" fmla="*/ 143 w 143"/>
                    <a:gd name="T7" fmla="*/ 24 h 44"/>
                    <a:gd name="T8" fmla="*/ 125 w 143"/>
                    <a:gd name="T9" fmla="*/ 0 h 44"/>
                    <a:gd name="T10" fmla="*/ 34 w 143"/>
                    <a:gd name="T11" fmla="*/ 0 h 44"/>
                    <a:gd name="T12" fmla="*/ 72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2" y="44"/>
                      </a:lnTo>
                      <a:lnTo>
                        <a:pt x="109" y="14"/>
                      </a:lnTo>
                      <a:lnTo>
                        <a:pt x="143" y="24"/>
                      </a:lnTo>
                      <a:lnTo>
                        <a:pt x="125" y="0"/>
                      </a:lnTo>
                      <a:lnTo>
                        <a:pt x="34" y="0"/>
                      </a:lnTo>
                      <a:lnTo>
                        <a:pt x="72" y="7"/>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94" name="Freeform 78">
                  <a:extLst>
                    <a:ext uri="{FF2B5EF4-FFF2-40B4-BE49-F238E27FC236}">
                      <a16:creationId xmlns:a16="http://schemas.microsoft.com/office/drawing/2014/main" id="{F4E87004-7D15-43C8-A025-BAC09DC28AC4}"/>
                    </a:ext>
                  </a:extLst>
                </p:cNvPr>
                <p:cNvSpPr>
                  <a:spLocks/>
                </p:cNvSpPr>
                <p:nvPr/>
              </p:nvSpPr>
              <p:spPr bwMode="auto">
                <a:xfrm>
                  <a:off x="1836" y="1321"/>
                  <a:ext cx="144" cy="47"/>
                </a:xfrm>
                <a:custGeom>
                  <a:avLst/>
                  <a:gdLst>
                    <a:gd name="T0" fmla="*/ 144 w 144"/>
                    <a:gd name="T1" fmla="*/ 10 h 47"/>
                    <a:gd name="T2" fmla="*/ 112 w 144"/>
                    <a:gd name="T3" fmla="*/ 0 h 47"/>
                    <a:gd name="T4" fmla="*/ 38 w 144"/>
                    <a:gd name="T5" fmla="*/ 30 h 47"/>
                    <a:gd name="T6" fmla="*/ 0 w 144"/>
                    <a:gd name="T7" fmla="*/ 20 h 47"/>
                    <a:gd name="T8" fmla="*/ 19 w 144"/>
                    <a:gd name="T9" fmla="*/ 47 h 47"/>
                    <a:gd name="T10" fmla="*/ 112 w 144"/>
                    <a:gd name="T11" fmla="*/ 47 h 47"/>
                    <a:gd name="T12" fmla="*/ 72 w 144"/>
                    <a:gd name="T13" fmla="*/ 37 h 47"/>
                    <a:gd name="T14" fmla="*/ 144 w 144"/>
                    <a:gd name="T15" fmla="*/ 10 h 47"/>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7"/>
                    <a:gd name="T26" fmla="*/ 144 w 144"/>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7">
                      <a:moveTo>
                        <a:pt x="144" y="10"/>
                      </a:moveTo>
                      <a:lnTo>
                        <a:pt x="112" y="0"/>
                      </a:lnTo>
                      <a:lnTo>
                        <a:pt x="38" y="30"/>
                      </a:lnTo>
                      <a:lnTo>
                        <a:pt x="0" y="20"/>
                      </a:lnTo>
                      <a:lnTo>
                        <a:pt x="19" y="47"/>
                      </a:lnTo>
                      <a:lnTo>
                        <a:pt x="112" y="47"/>
                      </a:lnTo>
                      <a:lnTo>
                        <a:pt x="72" y="37"/>
                      </a:lnTo>
                      <a:lnTo>
                        <a:pt x="144"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95" name="Freeform 79">
                  <a:extLst>
                    <a:ext uri="{FF2B5EF4-FFF2-40B4-BE49-F238E27FC236}">
                      <a16:creationId xmlns:a16="http://schemas.microsoft.com/office/drawing/2014/main" id="{C978D645-413F-491A-85C4-1A89371831A0}"/>
                    </a:ext>
                  </a:extLst>
                </p:cNvPr>
                <p:cNvSpPr>
                  <a:spLocks/>
                </p:cNvSpPr>
                <p:nvPr/>
              </p:nvSpPr>
              <p:spPr bwMode="auto">
                <a:xfrm>
                  <a:off x="1836" y="1321"/>
                  <a:ext cx="144" cy="47"/>
                </a:xfrm>
                <a:custGeom>
                  <a:avLst/>
                  <a:gdLst>
                    <a:gd name="T0" fmla="*/ 144 w 144"/>
                    <a:gd name="T1" fmla="*/ 10 h 47"/>
                    <a:gd name="T2" fmla="*/ 112 w 144"/>
                    <a:gd name="T3" fmla="*/ 0 h 47"/>
                    <a:gd name="T4" fmla="*/ 38 w 144"/>
                    <a:gd name="T5" fmla="*/ 30 h 47"/>
                    <a:gd name="T6" fmla="*/ 0 w 144"/>
                    <a:gd name="T7" fmla="*/ 20 h 47"/>
                    <a:gd name="T8" fmla="*/ 19 w 144"/>
                    <a:gd name="T9" fmla="*/ 47 h 47"/>
                    <a:gd name="T10" fmla="*/ 112 w 144"/>
                    <a:gd name="T11" fmla="*/ 47 h 47"/>
                    <a:gd name="T12" fmla="*/ 72 w 144"/>
                    <a:gd name="T13" fmla="*/ 37 h 47"/>
                    <a:gd name="T14" fmla="*/ 144 w 144"/>
                    <a:gd name="T15" fmla="*/ 10 h 47"/>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7"/>
                    <a:gd name="T26" fmla="*/ 144 w 144"/>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7">
                      <a:moveTo>
                        <a:pt x="144" y="10"/>
                      </a:moveTo>
                      <a:lnTo>
                        <a:pt x="112" y="0"/>
                      </a:lnTo>
                      <a:lnTo>
                        <a:pt x="38" y="30"/>
                      </a:lnTo>
                      <a:lnTo>
                        <a:pt x="0" y="20"/>
                      </a:lnTo>
                      <a:lnTo>
                        <a:pt x="19" y="47"/>
                      </a:lnTo>
                      <a:lnTo>
                        <a:pt x="112" y="47"/>
                      </a:lnTo>
                      <a:lnTo>
                        <a:pt x="72" y="37"/>
                      </a:lnTo>
                      <a:lnTo>
                        <a:pt x="144"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96" name="Freeform 80">
                  <a:extLst>
                    <a:ext uri="{FF2B5EF4-FFF2-40B4-BE49-F238E27FC236}">
                      <a16:creationId xmlns:a16="http://schemas.microsoft.com/office/drawing/2014/main" id="{A23AD865-AE7B-48C0-A8F6-21C8BC3BFFCA}"/>
                    </a:ext>
                  </a:extLst>
                </p:cNvPr>
                <p:cNvSpPr>
                  <a:spLocks/>
                </p:cNvSpPr>
                <p:nvPr/>
              </p:nvSpPr>
              <p:spPr bwMode="auto">
                <a:xfrm>
                  <a:off x="1844" y="1267"/>
                  <a:ext cx="144" cy="44"/>
                </a:xfrm>
                <a:custGeom>
                  <a:avLst/>
                  <a:gdLst>
                    <a:gd name="T0" fmla="*/ 0 w 144"/>
                    <a:gd name="T1" fmla="*/ 10 h 44"/>
                    <a:gd name="T2" fmla="*/ 32 w 144"/>
                    <a:gd name="T3" fmla="*/ 0 h 44"/>
                    <a:gd name="T4" fmla="*/ 109 w 144"/>
                    <a:gd name="T5" fmla="*/ 27 h 44"/>
                    <a:gd name="T6" fmla="*/ 144 w 144"/>
                    <a:gd name="T7" fmla="*/ 20 h 44"/>
                    <a:gd name="T8" fmla="*/ 125 w 144"/>
                    <a:gd name="T9" fmla="*/ 44 h 44"/>
                    <a:gd name="T10" fmla="*/ 35 w 144"/>
                    <a:gd name="T11" fmla="*/ 44 h 44"/>
                    <a:gd name="T12" fmla="*/ 72 w 144"/>
                    <a:gd name="T13" fmla="*/ 37 h 44"/>
                    <a:gd name="T14" fmla="*/ 0 w 144"/>
                    <a:gd name="T15" fmla="*/ 10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0" y="10"/>
                      </a:moveTo>
                      <a:lnTo>
                        <a:pt x="32" y="0"/>
                      </a:lnTo>
                      <a:lnTo>
                        <a:pt x="109" y="27"/>
                      </a:lnTo>
                      <a:lnTo>
                        <a:pt x="144" y="20"/>
                      </a:lnTo>
                      <a:lnTo>
                        <a:pt x="125" y="44"/>
                      </a:lnTo>
                      <a:lnTo>
                        <a:pt x="35" y="44"/>
                      </a:lnTo>
                      <a:lnTo>
                        <a:pt x="72" y="37"/>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97" name="Freeform 81">
                  <a:extLst>
                    <a:ext uri="{FF2B5EF4-FFF2-40B4-BE49-F238E27FC236}">
                      <a16:creationId xmlns:a16="http://schemas.microsoft.com/office/drawing/2014/main" id="{498AFCFB-49EC-4A1A-A1E7-E5BBCA5DAECA}"/>
                    </a:ext>
                  </a:extLst>
                </p:cNvPr>
                <p:cNvSpPr>
                  <a:spLocks/>
                </p:cNvSpPr>
                <p:nvPr/>
              </p:nvSpPr>
              <p:spPr bwMode="auto">
                <a:xfrm>
                  <a:off x="1844" y="1267"/>
                  <a:ext cx="144" cy="44"/>
                </a:xfrm>
                <a:custGeom>
                  <a:avLst/>
                  <a:gdLst>
                    <a:gd name="T0" fmla="*/ 0 w 144"/>
                    <a:gd name="T1" fmla="*/ 10 h 44"/>
                    <a:gd name="T2" fmla="*/ 32 w 144"/>
                    <a:gd name="T3" fmla="*/ 0 h 44"/>
                    <a:gd name="T4" fmla="*/ 109 w 144"/>
                    <a:gd name="T5" fmla="*/ 27 h 44"/>
                    <a:gd name="T6" fmla="*/ 144 w 144"/>
                    <a:gd name="T7" fmla="*/ 20 h 44"/>
                    <a:gd name="T8" fmla="*/ 125 w 144"/>
                    <a:gd name="T9" fmla="*/ 44 h 44"/>
                    <a:gd name="T10" fmla="*/ 35 w 144"/>
                    <a:gd name="T11" fmla="*/ 44 h 44"/>
                    <a:gd name="T12" fmla="*/ 72 w 144"/>
                    <a:gd name="T13" fmla="*/ 37 h 44"/>
                    <a:gd name="T14" fmla="*/ 0 w 144"/>
                    <a:gd name="T15" fmla="*/ 10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0" y="10"/>
                      </a:moveTo>
                      <a:lnTo>
                        <a:pt x="32" y="0"/>
                      </a:lnTo>
                      <a:lnTo>
                        <a:pt x="109" y="27"/>
                      </a:lnTo>
                      <a:lnTo>
                        <a:pt x="144" y="20"/>
                      </a:lnTo>
                      <a:lnTo>
                        <a:pt x="125" y="44"/>
                      </a:lnTo>
                      <a:lnTo>
                        <a:pt x="35" y="44"/>
                      </a:lnTo>
                      <a:lnTo>
                        <a:pt x="72" y="37"/>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98" name="Freeform 82">
                  <a:extLst>
                    <a:ext uri="{FF2B5EF4-FFF2-40B4-BE49-F238E27FC236}">
                      <a16:creationId xmlns:a16="http://schemas.microsoft.com/office/drawing/2014/main" id="{51B811DB-BCBA-4C24-A6D3-DC61C68409E2}"/>
                    </a:ext>
                  </a:extLst>
                </p:cNvPr>
                <p:cNvSpPr>
                  <a:spLocks/>
                </p:cNvSpPr>
                <p:nvPr/>
              </p:nvSpPr>
              <p:spPr bwMode="auto">
                <a:xfrm>
                  <a:off x="1988" y="1326"/>
                  <a:ext cx="143" cy="44"/>
                </a:xfrm>
                <a:custGeom>
                  <a:avLst/>
                  <a:gdLst>
                    <a:gd name="T0" fmla="*/ 143 w 143"/>
                    <a:gd name="T1" fmla="*/ 34 h 44"/>
                    <a:gd name="T2" fmla="*/ 111 w 143"/>
                    <a:gd name="T3" fmla="*/ 44 h 44"/>
                    <a:gd name="T4" fmla="*/ 37 w 143"/>
                    <a:gd name="T5" fmla="*/ 15 h 44"/>
                    <a:gd name="T6" fmla="*/ 0 w 143"/>
                    <a:gd name="T7" fmla="*/ 25 h 44"/>
                    <a:gd name="T8" fmla="*/ 18 w 143"/>
                    <a:gd name="T9" fmla="*/ 0 h 44"/>
                    <a:gd name="T10" fmla="*/ 111 w 143"/>
                    <a:gd name="T11" fmla="*/ 0 h 44"/>
                    <a:gd name="T12" fmla="*/ 71 w 143"/>
                    <a:gd name="T13" fmla="*/ 7 h 44"/>
                    <a:gd name="T14" fmla="*/ 143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143" y="34"/>
                      </a:moveTo>
                      <a:lnTo>
                        <a:pt x="111" y="44"/>
                      </a:lnTo>
                      <a:lnTo>
                        <a:pt x="37" y="15"/>
                      </a:lnTo>
                      <a:lnTo>
                        <a:pt x="0" y="25"/>
                      </a:lnTo>
                      <a:lnTo>
                        <a:pt x="18" y="0"/>
                      </a:lnTo>
                      <a:lnTo>
                        <a:pt x="111" y="0"/>
                      </a:lnTo>
                      <a:lnTo>
                        <a:pt x="71" y="7"/>
                      </a:lnTo>
                      <a:lnTo>
                        <a:pt x="143"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99" name="Freeform 83">
                  <a:extLst>
                    <a:ext uri="{FF2B5EF4-FFF2-40B4-BE49-F238E27FC236}">
                      <a16:creationId xmlns:a16="http://schemas.microsoft.com/office/drawing/2014/main" id="{43752627-CB52-489F-8A3B-D1F35F5E9FCC}"/>
                    </a:ext>
                  </a:extLst>
                </p:cNvPr>
                <p:cNvSpPr>
                  <a:spLocks/>
                </p:cNvSpPr>
                <p:nvPr/>
              </p:nvSpPr>
              <p:spPr bwMode="auto">
                <a:xfrm>
                  <a:off x="1988" y="1326"/>
                  <a:ext cx="143" cy="44"/>
                </a:xfrm>
                <a:custGeom>
                  <a:avLst/>
                  <a:gdLst>
                    <a:gd name="T0" fmla="*/ 143 w 143"/>
                    <a:gd name="T1" fmla="*/ 34 h 44"/>
                    <a:gd name="T2" fmla="*/ 111 w 143"/>
                    <a:gd name="T3" fmla="*/ 44 h 44"/>
                    <a:gd name="T4" fmla="*/ 37 w 143"/>
                    <a:gd name="T5" fmla="*/ 15 h 44"/>
                    <a:gd name="T6" fmla="*/ 0 w 143"/>
                    <a:gd name="T7" fmla="*/ 25 h 44"/>
                    <a:gd name="T8" fmla="*/ 18 w 143"/>
                    <a:gd name="T9" fmla="*/ 0 h 44"/>
                    <a:gd name="T10" fmla="*/ 111 w 143"/>
                    <a:gd name="T11" fmla="*/ 0 h 44"/>
                    <a:gd name="T12" fmla="*/ 71 w 143"/>
                    <a:gd name="T13" fmla="*/ 7 h 44"/>
                    <a:gd name="T14" fmla="*/ 143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143" y="34"/>
                      </a:moveTo>
                      <a:lnTo>
                        <a:pt x="111" y="44"/>
                      </a:lnTo>
                      <a:lnTo>
                        <a:pt x="37" y="15"/>
                      </a:lnTo>
                      <a:lnTo>
                        <a:pt x="0" y="25"/>
                      </a:lnTo>
                      <a:lnTo>
                        <a:pt x="18" y="0"/>
                      </a:lnTo>
                      <a:lnTo>
                        <a:pt x="111" y="0"/>
                      </a:lnTo>
                      <a:lnTo>
                        <a:pt x="71" y="7"/>
                      </a:lnTo>
                      <a:lnTo>
                        <a:pt x="143"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51683" name="Group 84">
                <a:extLst>
                  <a:ext uri="{FF2B5EF4-FFF2-40B4-BE49-F238E27FC236}">
                    <a16:creationId xmlns:a16="http://schemas.microsoft.com/office/drawing/2014/main" id="{9FED7900-D38C-452E-803F-15B841913581}"/>
                  </a:ext>
                </a:extLst>
              </p:cNvPr>
              <p:cNvGrpSpPr>
                <a:grpSpLocks/>
              </p:cNvGrpSpPr>
              <p:nvPr/>
            </p:nvGrpSpPr>
            <p:grpSpPr bwMode="auto">
              <a:xfrm>
                <a:off x="1839" y="1270"/>
                <a:ext cx="300" cy="103"/>
                <a:chOff x="1839" y="1270"/>
                <a:chExt cx="300" cy="103"/>
              </a:xfrm>
            </p:grpSpPr>
            <p:sp>
              <p:nvSpPr>
                <p:cNvPr id="151684" name="Freeform 85">
                  <a:extLst>
                    <a:ext uri="{FF2B5EF4-FFF2-40B4-BE49-F238E27FC236}">
                      <a16:creationId xmlns:a16="http://schemas.microsoft.com/office/drawing/2014/main" id="{E866CCF4-70EE-4E4C-8661-E30278058678}"/>
                    </a:ext>
                  </a:extLst>
                </p:cNvPr>
                <p:cNvSpPr>
                  <a:spLocks/>
                </p:cNvSpPr>
                <p:nvPr/>
              </p:nvSpPr>
              <p:spPr bwMode="auto">
                <a:xfrm>
                  <a:off x="1996" y="1272"/>
                  <a:ext cx="143" cy="44"/>
                </a:xfrm>
                <a:custGeom>
                  <a:avLst/>
                  <a:gdLst>
                    <a:gd name="T0" fmla="*/ 0 w 143"/>
                    <a:gd name="T1" fmla="*/ 34 h 44"/>
                    <a:gd name="T2" fmla="*/ 31 w 143"/>
                    <a:gd name="T3" fmla="*/ 44 h 44"/>
                    <a:gd name="T4" fmla="*/ 108 w 143"/>
                    <a:gd name="T5" fmla="*/ 15 h 44"/>
                    <a:gd name="T6" fmla="*/ 143 w 143"/>
                    <a:gd name="T7" fmla="*/ 25 h 44"/>
                    <a:gd name="T8" fmla="*/ 124 w 143"/>
                    <a:gd name="T9" fmla="*/ 0 h 44"/>
                    <a:gd name="T10" fmla="*/ 34 w 143"/>
                    <a:gd name="T11" fmla="*/ 0 h 44"/>
                    <a:gd name="T12" fmla="*/ 71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1" y="44"/>
                      </a:lnTo>
                      <a:lnTo>
                        <a:pt x="108" y="15"/>
                      </a:lnTo>
                      <a:lnTo>
                        <a:pt x="143" y="25"/>
                      </a:lnTo>
                      <a:lnTo>
                        <a:pt x="124" y="0"/>
                      </a:lnTo>
                      <a:lnTo>
                        <a:pt x="34" y="0"/>
                      </a:lnTo>
                      <a:lnTo>
                        <a:pt x="71" y="7"/>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85" name="Freeform 86">
                  <a:extLst>
                    <a:ext uri="{FF2B5EF4-FFF2-40B4-BE49-F238E27FC236}">
                      <a16:creationId xmlns:a16="http://schemas.microsoft.com/office/drawing/2014/main" id="{D203DF27-1521-4DF2-8208-2B3FD6769609}"/>
                    </a:ext>
                  </a:extLst>
                </p:cNvPr>
                <p:cNvSpPr>
                  <a:spLocks/>
                </p:cNvSpPr>
                <p:nvPr/>
              </p:nvSpPr>
              <p:spPr bwMode="auto">
                <a:xfrm>
                  <a:off x="1996" y="1272"/>
                  <a:ext cx="143" cy="44"/>
                </a:xfrm>
                <a:custGeom>
                  <a:avLst/>
                  <a:gdLst>
                    <a:gd name="T0" fmla="*/ 0 w 143"/>
                    <a:gd name="T1" fmla="*/ 34 h 44"/>
                    <a:gd name="T2" fmla="*/ 31 w 143"/>
                    <a:gd name="T3" fmla="*/ 44 h 44"/>
                    <a:gd name="T4" fmla="*/ 108 w 143"/>
                    <a:gd name="T5" fmla="*/ 15 h 44"/>
                    <a:gd name="T6" fmla="*/ 143 w 143"/>
                    <a:gd name="T7" fmla="*/ 25 h 44"/>
                    <a:gd name="T8" fmla="*/ 124 w 143"/>
                    <a:gd name="T9" fmla="*/ 0 h 44"/>
                    <a:gd name="T10" fmla="*/ 34 w 143"/>
                    <a:gd name="T11" fmla="*/ 0 h 44"/>
                    <a:gd name="T12" fmla="*/ 71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1" y="44"/>
                      </a:lnTo>
                      <a:lnTo>
                        <a:pt x="108" y="15"/>
                      </a:lnTo>
                      <a:lnTo>
                        <a:pt x="143" y="25"/>
                      </a:lnTo>
                      <a:lnTo>
                        <a:pt x="124" y="0"/>
                      </a:lnTo>
                      <a:lnTo>
                        <a:pt x="34" y="0"/>
                      </a:lnTo>
                      <a:lnTo>
                        <a:pt x="71" y="7"/>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86" name="Freeform 87">
                  <a:extLst>
                    <a:ext uri="{FF2B5EF4-FFF2-40B4-BE49-F238E27FC236}">
                      <a16:creationId xmlns:a16="http://schemas.microsoft.com/office/drawing/2014/main" id="{96944322-412E-4795-BC67-30A95317D20B}"/>
                    </a:ext>
                  </a:extLst>
                </p:cNvPr>
                <p:cNvSpPr>
                  <a:spLocks/>
                </p:cNvSpPr>
                <p:nvPr/>
              </p:nvSpPr>
              <p:spPr bwMode="auto">
                <a:xfrm>
                  <a:off x="1839" y="1324"/>
                  <a:ext cx="143" cy="46"/>
                </a:xfrm>
                <a:custGeom>
                  <a:avLst/>
                  <a:gdLst>
                    <a:gd name="T0" fmla="*/ 143 w 143"/>
                    <a:gd name="T1" fmla="*/ 9 h 46"/>
                    <a:gd name="T2" fmla="*/ 112 w 143"/>
                    <a:gd name="T3" fmla="*/ 0 h 46"/>
                    <a:gd name="T4" fmla="*/ 37 w 143"/>
                    <a:gd name="T5" fmla="*/ 29 h 46"/>
                    <a:gd name="T6" fmla="*/ 0 w 143"/>
                    <a:gd name="T7" fmla="*/ 19 h 46"/>
                    <a:gd name="T8" fmla="*/ 19 w 143"/>
                    <a:gd name="T9" fmla="*/ 46 h 46"/>
                    <a:gd name="T10" fmla="*/ 112 w 143"/>
                    <a:gd name="T11" fmla="*/ 46 h 46"/>
                    <a:gd name="T12" fmla="*/ 72 w 143"/>
                    <a:gd name="T13" fmla="*/ 36 h 46"/>
                    <a:gd name="T14" fmla="*/ 143 w 143"/>
                    <a:gd name="T15" fmla="*/ 9 h 46"/>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6"/>
                    <a:gd name="T26" fmla="*/ 143 w 143"/>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6">
                      <a:moveTo>
                        <a:pt x="143" y="9"/>
                      </a:moveTo>
                      <a:lnTo>
                        <a:pt x="112" y="0"/>
                      </a:lnTo>
                      <a:lnTo>
                        <a:pt x="37" y="29"/>
                      </a:lnTo>
                      <a:lnTo>
                        <a:pt x="0" y="19"/>
                      </a:lnTo>
                      <a:lnTo>
                        <a:pt x="19" y="46"/>
                      </a:lnTo>
                      <a:lnTo>
                        <a:pt x="112" y="46"/>
                      </a:lnTo>
                      <a:lnTo>
                        <a:pt x="72" y="36"/>
                      </a:ln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87" name="Freeform 88">
                  <a:extLst>
                    <a:ext uri="{FF2B5EF4-FFF2-40B4-BE49-F238E27FC236}">
                      <a16:creationId xmlns:a16="http://schemas.microsoft.com/office/drawing/2014/main" id="{3EFBC615-03E3-4C92-94A0-F0604930CF08}"/>
                    </a:ext>
                  </a:extLst>
                </p:cNvPr>
                <p:cNvSpPr>
                  <a:spLocks/>
                </p:cNvSpPr>
                <p:nvPr/>
              </p:nvSpPr>
              <p:spPr bwMode="auto">
                <a:xfrm>
                  <a:off x="1839" y="1324"/>
                  <a:ext cx="143" cy="46"/>
                </a:xfrm>
                <a:custGeom>
                  <a:avLst/>
                  <a:gdLst>
                    <a:gd name="T0" fmla="*/ 143 w 143"/>
                    <a:gd name="T1" fmla="*/ 9 h 46"/>
                    <a:gd name="T2" fmla="*/ 112 w 143"/>
                    <a:gd name="T3" fmla="*/ 0 h 46"/>
                    <a:gd name="T4" fmla="*/ 37 w 143"/>
                    <a:gd name="T5" fmla="*/ 29 h 46"/>
                    <a:gd name="T6" fmla="*/ 0 w 143"/>
                    <a:gd name="T7" fmla="*/ 19 h 46"/>
                    <a:gd name="T8" fmla="*/ 19 w 143"/>
                    <a:gd name="T9" fmla="*/ 46 h 46"/>
                    <a:gd name="T10" fmla="*/ 112 w 143"/>
                    <a:gd name="T11" fmla="*/ 46 h 46"/>
                    <a:gd name="T12" fmla="*/ 72 w 143"/>
                    <a:gd name="T13" fmla="*/ 36 h 46"/>
                    <a:gd name="T14" fmla="*/ 143 w 143"/>
                    <a:gd name="T15" fmla="*/ 9 h 46"/>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6"/>
                    <a:gd name="T26" fmla="*/ 143 w 143"/>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6">
                      <a:moveTo>
                        <a:pt x="143" y="9"/>
                      </a:moveTo>
                      <a:lnTo>
                        <a:pt x="112" y="0"/>
                      </a:lnTo>
                      <a:lnTo>
                        <a:pt x="37" y="29"/>
                      </a:lnTo>
                      <a:lnTo>
                        <a:pt x="0" y="19"/>
                      </a:lnTo>
                      <a:lnTo>
                        <a:pt x="19" y="46"/>
                      </a:lnTo>
                      <a:lnTo>
                        <a:pt x="112" y="46"/>
                      </a:lnTo>
                      <a:lnTo>
                        <a:pt x="72" y="36"/>
                      </a:ln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88" name="Freeform 89">
                  <a:extLst>
                    <a:ext uri="{FF2B5EF4-FFF2-40B4-BE49-F238E27FC236}">
                      <a16:creationId xmlns:a16="http://schemas.microsoft.com/office/drawing/2014/main" id="{EF031D1D-35CB-415F-BAD1-E546178C2F5F}"/>
                    </a:ext>
                  </a:extLst>
                </p:cNvPr>
                <p:cNvSpPr>
                  <a:spLocks/>
                </p:cNvSpPr>
                <p:nvPr/>
              </p:nvSpPr>
              <p:spPr bwMode="auto">
                <a:xfrm>
                  <a:off x="1847" y="1270"/>
                  <a:ext cx="143" cy="44"/>
                </a:xfrm>
                <a:custGeom>
                  <a:avLst/>
                  <a:gdLst>
                    <a:gd name="T0" fmla="*/ 0 w 143"/>
                    <a:gd name="T1" fmla="*/ 9 h 44"/>
                    <a:gd name="T2" fmla="*/ 32 w 143"/>
                    <a:gd name="T3" fmla="*/ 0 h 44"/>
                    <a:gd name="T4" fmla="*/ 109 w 143"/>
                    <a:gd name="T5" fmla="*/ 27 h 44"/>
                    <a:gd name="T6" fmla="*/ 143 w 143"/>
                    <a:gd name="T7" fmla="*/ 19 h 44"/>
                    <a:gd name="T8" fmla="*/ 125 w 143"/>
                    <a:gd name="T9" fmla="*/ 44 h 44"/>
                    <a:gd name="T10" fmla="*/ 34 w 143"/>
                    <a:gd name="T11" fmla="*/ 44 h 44"/>
                    <a:gd name="T12" fmla="*/ 72 w 143"/>
                    <a:gd name="T13" fmla="*/ 36 h 44"/>
                    <a:gd name="T14" fmla="*/ 0 w 143"/>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9"/>
                      </a:moveTo>
                      <a:lnTo>
                        <a:pt x="32" y="0"/>
                      </a:lnTo>
                      <a:lnTo>
                        <a:pt x="109" y="27"/>
                      </a:lnTo>
                      <a:lnTo>
                        <a:pt x="143" y="19"/>
                      </a:lnTo>
                      <a:lnTo>
                        <a:pt x="125" y="44"/>
                      </a:lnTo>
                      <a:lnTo>
                        <a:pt x="34" y="44"/>
                      </a:lnTo>
                      <a:lnTo>
                        <a:pt x="72" y="36"/>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89" name="Freeform 90">
                  <a:extLst>
                    <a:ext uri="{FF2B5EF4-FFF2-40B4-BE49-F238E27FC236}">
                      <a16:creationId xmlns:a16="http://schemas.microsoft.com/office/drawing/2014/main" id="{01786883-BB1A-4A43-BA79-8EC3A731CC3A}"/>
                    </a:ext>
                  </a:extLst>
                </p:cNvPr>
                <p:cNvSpPr>
                  <a:spLocks/>
                </p:cNvSpPr>
                <p:nvPr/>
              </p:nvSpPr>
              <p:spPr bwMode="auto">
                <a:xfrm>
                  <a:off x="1847" y="1270"/>
                  <a:ext cx="143" cy="44"/>
                </a:xfrm>
                <a:custGeom>
                  <a:avLst/>
                  <a:gdLst>
                    <a:gd name="T0" fmla="*/ 0 w 143"/>
                    <a:gd name="T1" fmla="*/ 9 h 44"/>
                    <a:gd name="T2" fmla="*/ 32 w 143"/>
                    <a:gd name="T3" fmla="*/ 0 h 44"/>
                    <a:gd name="T4" fmla="*/ 109 w 143"/>
                    <a:gd name="T5" fmla="*/ 27 h 44"/>
                    <a:gd name="T6" fmla="*/ 143 w 143"/>
                    <a:gd name="T7" fmla="*/ 19 h 44"/>
                    <a:gd name="T8" fmla="*/ 125 w 143"/>
                    <a:gd name="T9" fmla="*/ 44 h 44"/>
                    <a:gd name="T10" fmla="*/ 34 w 143"/>
                    <a:gd name="T11" fmla="*/ 44 h 44"/>
                    <a:gd name="T12" fmla="*/ 72 w 143"/>
                    <a:gd name="T13" fmla="*/ 36 h 44"/>
                    <a:gd name="T14" fmla="*/ 0 w 143"/>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9"/>
                      </a:moveTo>
                      <a:lnTo>
                        <a:pt x="32" y="0"/>
                      </a:lnTo>
                      <a:lnTo>
                        <a:pt x="109" y="27"/>
                      </a:lnTo>
                      <a:lnTo>
                        <a:pt x="143" y="19"/>
                      </a:lnTo>
                      <a:lnTo>
                        <a:pt x="125" y="44"/>
                      </a:lnTo>
                      <a:lnTo>
                        <a:pt x="34" y="44"/>
                      </a:lnTo>
                      <a:lnTo>
                        <a:pt x="72" y="36"/>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90" name="Freeform 91">
                  <a:extLst>
                    <a:ext uri="{FF2B5EF4-FFF2-40B4-BE49-F238E27FC236}">
                      <a16:creationId xmlns:a16="http://schemas.microsoft.com/office/drawing/2014/main" id="{9DAE4800-5BF1-4408-B24D-6ADDB3FF236A}"/>
                    </a:ext>
                  </a:extLst>
                </p:cNvPr>
                <p:cNvSpPr>
                  <a:spLocks/>
                </p:cNvSpPr>
                <p:nvPr/>
              </p:nvSpPr>
              <p:spPr bwMode="auto">
                <a:xfrm>
                  <a:off x="1990" y="1329"/>
                  <a:ext cx="144" cy="44"/>
                </a:xfrm>
                <a:custGeom>
                  <a:avLst/>
                  <a:gdLst>
                    <a:gd name="T0" fmla="*/ 144 w 144"/>
                    <a:gd name="T1" fmla="*/ 34 h 44"/>
                    <a:gd name="T2" fmla="*/ 112 w 144"/>
                    <a:gd name="T3" fmla="*/ 44 h 44"/>
                    <a:gd name="T4" fmla="*/ 37 w 144"/>
                    <a:gd name="T5" fmla="*/ 14 h 44"/>
                    <a:gd name="T6" fmla="*/ 0 w 144"/>
                    <a:gd name="T7" fmla="*/ 24 h 44"/>
                    <a:gd name="T8" fmla="*/ 19 w 144"/>
                    <a:gd name="T9" fmla="*/ 0 h 44"/>
                    <a:gd name="T10" fmla="*/ 112 w 144"/>
                    <a:gd name="T11" fmla="*/ 0 h 44"/>
                    <a:gd name="T12" fmla="*/ 72 w 144"/>
                    <a:gd name="T13" fmla="*/ 7 h 44"/>
                    <a:gd name="T14" fmla="*/ 144 w 144"/>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144" y="34"/>
                      </a:moveTo>
                      <a:lnTo>
                        <a:pt x="112" y="44"/>
                      </a:lnTo>
                      <a:lnTo>
                        <a:pt x="37" y="14"/>
                      </a:lnTo>
                      <a:lnTo>
                        <a:pt x="0" y="24"/>
                      </a:lnTo>
                      <a:lnTo>
                        <a:pt x="19" y="0"/>
                      </a:lnTo>
                      <a:lnTo>
                        <a:pt x="112" y="0"/>
                      </a:lnTo>
                      <a:lnTo>
                        <a:pt x="72" y="7"/>
                      </a:lnTo>
                      <a:lnTo>
                        <a:pt x="14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91" name="Freeform 92">
                  <a:extLst>
                    <a:ext uri="{FF2B5EF4-FFF2-40B4-BE49-F238E27FC236}">
                      <a16:creationId xmlns:a16="http://schemas.microsoft.com/office/drawing/2014/main" id="{E9D826CA-BA34-4730-A03B-D7EDC1ED703F}"/>
                    </a:ext>
                  </a:extLst>
                </p:cNvPr>
                <p:cNvSpPr>
                  <a:spLocks/>
                </p:cNvSpPr>
                <p:nvPr/>
              </p:nvSpPr>
              <p:spPr bwMode="auto">
                <a:xfrm>
                  <a:off x="1990" y="1329"/>
                  <a:ext cx="144" cy="44"/>
                </a:xfrm>
                <a:custGeom>
                  <a:avLst/>
                  <a:gdLst>
                    <a:gd name="T0" fmla="*/ 144 w 144"/>
                    <a:gd name="T1" fmla="*/ 34 h 44"/>
                    <a:gd name="T2" fmla="*/ 112 w 144"/>
                    <a:gd name="T3" fmla="*/ 44 h 44"/>
                    <a:gd name="T4" fmla="*/ 37 w 144"/>
                    <a:gd name="T5" fmla="*/ 14 h 44"/>
                    <a:gd name="T6" fmla="*/ 0 w 144"/>
                    <a:gd name="T7" fmla="*/ 24 h 44"/>
                    <a:gd name="T8" fmla="*/ 19 w 144"/>
                    <a:gd name="T9" fmla="*/ 0 h 44"/>
                    <a:gd name="T10" fmla="*/ 112 w 144"/>
                    <a:gd name="T11" fmla="*/ 0 h 44"/>
                    <a:gd name="T12" fmla="*/ 72 w 144"/>
                    <a:gd name="T13" fmla="*/ 7 h 44"/>
                    <a:gd name="T14" fmla="*/ 144 w 144"/>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144" y="34"/>
                      </a:moveTo>
                      <a:lnTo>
                        <a:pt x="112" y="44"/>
                      </a:lnTo>
                      <a:lnTo>
                        <a:pt x="37" y="14"/>
                      </a:lnTo>
                      <a:lnTo>
                        <a:pt x="0" y="24"/>
                      </a:lnTo>
                      <a:lnTo>
                        <a:pt x="19" y="0"/>
                      </a:lnTo>
                      <a:lnTo>
                        <a:pt x="112" y="0"/>
                      </a:lnTo>
                      <a:lnTo>
                        <a:pt x="72" y="7"/>
                      </a:lnTo>
                      <a:lnTo>
                        <a:pt x="14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151680" name="Line 93">
              <a:extLst>
                <a:ext uri="{FF2B5EF4-FFF2-40B4-BE49-F238E27FC236}">
                  <a16:creationId xmlns:a16="http://schemas.microsoft.com/office/drawing/2014/main" id="{F7451FCF-8C49-4A84-BF07-0EBE6044E48E}"/>
                </a:ext>
              </a:extLst>
            </p:cNvPr>
            <p:cNvSpPr>
              <a:spLocks noChangeShapeType="1"/>
            </p:cNvSpPr>
            <p:nvPr/>
          </p:nvSpPr>
          <p:spPr bwMode="auto">
            <a:xfrm>
              <a:off x="1770" y="1319"/>
              <a:ext cx="1" cy="9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81" name="Line 94">
              <a:extLst>
                <a:ext uri="{FF2B5EF4-FFF2-40B4-BE49-F238E27FC236}">
                  <a16:creationId xmlns:a16="http://schemas.microsoft.com/office/drawing/2014/main" id="{00A99DFB-06F5-4E0C-9C61-7783D2949BF5}"/>
                </a:ext>
              </a:extLst>
            </p:cNvPr>
            <p:cNvSpPr>
              <a:spLocks noChangeShapeType="1"/>
            </p:cNvSpPr>
            <p:nvPr/>
          </p:nvSpPr>
          <p:spPr bwMode="auto">
            <a:xfrm>
              <a:off x="2205" y="1319"/>
              <a:ext cx="1" cy="9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1599" name="Group 95">
            <a:extLst>
              <a:ext uri="{FF2B5EF4-FFF2-40B4-BE49-F238E27FC236}">
                <a16:creationId xmlns:a16="http://schemas.microsoft.com/office/drawing/2014/main" id="{8771A231-8522-4673-8A49-1C1A7C0A2B7F}"/>
              </a:ext>
            </a:extLst>
          </p:cNvPr>
          <p:cNvGrpSpPr>
            <a:grpSpLocks/>
          </p:cNvGrpSpPr>
          <p:nvPr/>
        </p:nvGrpSpPr>
        <p:grpSpPr bwMode="auto">
          <a:xfrm>
            <a:off x="7191375" y="1819275"/>
            <a:ext cx="693738" cy="374650"/>
            <a:chOff x="3570" y="1248"/>
            <a:chExt cx="437" cy="236"/>
          </a:xfrm>
        </p:grpSpPr>
        <p:sp>
          <p:nvSpPr>
            <p:cNvPr id="151650" name="Oval 96">
              <a:extLst>
                <a:ext uri="{FF2B5EF4-FFF2-40B4-BE49-F238E27FC236}">
                  <a16:creationId xmlns:a16="http://schemas.microsoft.com/office/drawing/2014/main" id="{A646FBCF-7ABE-4FDC-9F64-A28950FC336B}"/>
                </a:ext>
              </a:extLst>
            </p:cNvPr>
            <p:cNvSpPr>
              <a:spLocks noChangeArrowheads="1"/>
            </p:cNvSpPr>
            <p:nvPr/>
          </p:nvSpPr>
          <p:spPr bwMode="auto">
            <a:xfrm>
              <a:off x="3571" y="1346"/>
              <a:ext cx="436" cy="138"/>
            </a:xfrm>
            <a:prstGeom prst="ellipse">
              <a:avLst/>
            </a:prstGeom>
            <a:solidFill>
              <a:srgbClr val="0078AA"/>
            </a:solidFill>
            <a:ln w="4763">
              <a:solidFill>
                <a:srgbClr val="AAE6FF"/>
              </a:solidFill>
              <a:round/>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1651" name="Rectangle 97">
              <a:extLst>
                <a:ext uri="{FF2B5EF4-FFF2-40B4-BE49-F238E27FC236}">
                  <a16:creationId xmlns:a16="http://schemas.microsoft.com/office/drawing/2014/main" id="{BF7AF9A0-2602-40BC-9319-755263807C2F}"/>
                </a:ext>
              </a:extLst>
            </p:cNvPr>
            <p:cNvSpPr>
              <a:spLocks noChangeArrowheads="1"/>
            </p:cNvSpPr>
            <p:nvPr/>
          </p:nvSpPr>
          <p:spPr bwMode="auto">
            <a:xfrm>
              <a:off x="3570" y="1318"/>
              <a:ext cx="435" cy="9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1652" name="Rectangle 98">
              <a:extLst>
                <a:ext uri="{FF2B5EF4-FFF2-40B4-BE49-F238E27FC236}">
                  <a16:creationId xmlns:a16="http://schemas.microsoft.com/office/drawing/2014/main" id="{3FDD40CD-276A-40C2-8BD6-3C3C559E2F63}"/>
                </a:ext>
              </a:extLst>
            </p:cNvPr>
            <p:cNvSpPr>
              <a:spLocks noChangeArrowheads="1"/>
            </p:cNvSpPr>
            <p:nvPr/>
          </p:nvSpPr>
          <p:spPr bwMode="auto">
            <a:xfrm>
              <a:off x="3570" y="1318"/>
              <a:ext cx="435" cy="9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1653" name="Oval 99">
              <a:extLst>
                <a:ext uri="{FF2B5EF4-FFF2-40B4-BE49-F238E27FC236}">
                  <a16:creationId xmlns:a16="http://schemas.microsoft.com/office/drawing/2014/main" id="{D421E640-17DD-4774-B99E-A1523D570714}"/>
                </a:ext>
              </a:extLst>
            </p:cNvPr>
            <p:cNvSpPr>
              <a:spLocks noChangeArrowheads="1"/>
            </p:cNvSpPr>
            <p:nvPr/>
          </p:nvSpPr>
          <p:spPr bwMode="auto">
            <a:xfrm>
              <a:off x="3571" y="1248"/>
              <a:ext cx="436" cy="138"/>
            </a:xfrm>
            <a:prstGeom prst="ellipse">
              <a:avLst/>
            </a:prstGeom>
            <a:solidFill>
              <a:srgbClr val="00B4FF"/>
            </a:solidFill>
            <a:ln w="4763">
              <a:solidFill>
                <a:srgbClr val="AAE6FF"/>
              </a:solidFill>
              <a:round/>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51654" name="Group 100">
              <a:extLst>
                <a:ext uri="{FF2B5EF4-FFF2-40B4-BE49-F238E27FC236}">
                  <a16:creationId xmlns:a16="http://schemas.microsoft.com/office/drawing/2014/main" id="{66438C82-B6FB-4EAB-A79C-38DBCE833E0A}"/>
                </a:ext>
              </a:extLst>
            </p:cNvPr>
            <p:cNvGrpSpPr>
              <a:grpSpLocks/>
            </p:cNvGrpSpPr>
            <p:nvPr/>
          </p:nvGrpSpPr>
          <p:grpSpPr bwMode="auto">
            <a:xfrm>
              <a:off x="3636" y="1264"/>
              <a:ext cx="303" cy="106"/>
              <a:chOff x="3636" y="1264"/>
              <a:chExt cx="303" cy="106"/>
            </a:xfrm>
          </p:grpSpPr>
          <p:grpSp>
            <p:nvGrpSpPr>
              <p:cNvPr id="151657" name="Group 101">
                <a:extLst>
                  <a:ext uri="{FF2B5EF4-FFF2-40B4-BE49-F238E27FC236}">
                    <a16:creationId xmlns:a16="http://schemas.microsoft.com/office/drawing/2014/main" id="{89E5E287-27B1-47AD-BA74-02A177B7E7A3}"/>
                  </a:ext>
                </a:extLst>
              </p:cNvPr>
              <p:cNvGrpSpPr>
                <a:grpSpLocks/>
              </p:cNvGrpSpPr>
              <p:nvPr/>
            </p:nvGrpSpPr>
            <p:grpSpPr bwMode="auto">
              <a:xfrm>
                <a:off x="3636" y="1264"/>
                <a:ext cx="300" cy="103"/>
                <a:chOff x="3636" y="1264"/>
                <a:chExt cx="300" cy="103"/>
              </a:xfrm>
            </p:grpSpPr>
            <p:sp>
              <p:nvSpPr>
                <p:cNvPr id="151667" name="Freeform 102">
                  <a:extLst>
                    <a:ext uri="{FF2B5EF4-FFF2-40B4-BE49-F238E27FC236}">
                      <a16:creationId xmlns:a16="http://schemas.microsoft.com/office/drawing/2014/main" id="{33F74DF7-26D7-4CD4-993B-BDC8562C9680}"/>
                    </a:ext>
                  </a:extLst>
                </p:cNvPr>
                <p:cNvSpPr>
                  <a:spLocks/>
                </p:cNvSpPr>
                <p:nvPr/>
              </p:nvSpPr>
              <p:spPr bwMode="auto">
                <a:xfrm>
                  <a:off x="3793" y="1267"/>
                  <a:ext cx="143" cy="44"/>
                </a:xfrm>
                <a:custGeom>
                  <a:avLst/>
                  <a:gdLst>
                    <a:gd name="T0" fmla="*/ 0 w 143"/>
                    <a:gd name="T1" fmla="*/ 34 h 44"/>
                    <a:gd name="T2" fmla="*/ 32 w 143"/>
                    <a:gd name="T3" fmla="*/ 44 h 44"/>
                    <a:gd name="T4" fmla="*/ 109 w 143"/>
                    <a:gd name="T5" fmla="*/ 14 h 44"/>
                    <a:gd name="T6" fmla="*/ 143 w 143"/>
                    <a:gd name="T7" fmla="*/ 24 h 44"/>
                    <a:gd name="T8" fmla="*/ 125 w 143"/>
                    <a:gd name="T9" fmla="*/ 0 h 44"/>
                    <a:gd name="T10" fmla="*/ 34 w 143"/>
                    <a:gd name="T11" fmla="*/ 0 h 44"/>
                    <a:gd name="T12" fmla="*/ 72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2" y="44"/>
                      </a:lnTo>
                      <a:lnTo>
                        <a:pt x="109" y="14"/>
                      </a:lnTo>
                      <a:lnTo>
                        <a:pt x="143" y="24"/>
                      </a:lnTo>
                      <a:lnTo>
                        <a:pt x="125" y="0"/>
                      </a:lnTo>
                      <a:lnTo>
                        <a:pt x="34" y="0"/>
                      </a:lnTo>
                      <a:lnTo>
                        <a:pt x="72" y="7"/>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68" name="Freeform 103">
                  <a:extLst>
                    <a:ext uri="{FF2B5EF4-FFF2-40B4-BE49-F238E27FC236}">
                      <a16:creationId xmlns:a16="http://schemas.microsoft.com/office/drawing/2014/main" id="{D93AD10C-6064-4750-B94F-1379D5E211DD}"/>
                    </a:ext>
                  </a:extLst>
                </p:cNvPr>
                <p:cNvSpPr>
                  <a:spLocks/>
                </p:cNvSpPr>
                <p:nvPr/>
              </p:nvSpPr>
              <p:spPr bwMode="auto">
                <a:xfrm>
                  <a:off x="3793" y="1267"/>
                  <a:ext cx="143" cy="44"/>
                </a:xfrm>
                <a:custGeom>
                  <a:avLst/>
                  <a:gdLst>
                    <a:gd name="T0" fmla="*/ 0 w 143"/>
                    <a:gd name="T1" fmla="*/ 34 h 44"/>
                    <a:gd name="T2" fmla="*/ 32 w 143"/>
                    <a:gd name="T3" fmla="*/ 44 h 44"/>
                    <a:gd name="T4" fmla="*/ 109 w 143"/>
                    <a:gd name="T5" fmla="*/ 14 h 44"/>
                    <a:gd name="T6" fmla="*/ 143 w 143"/>
                    <a:gd name="T7" fmla="*/ 24 h 44"/>
                    <a:gd name="T8" fmla="*/ 125 w 143"/>
                    <a:gd name="T9" fmla="*/ 0 h 44"/>
                    <a:gd name="T10" fmla="*/ 34 w 143"/>
                    <a:gd name="T11" fmla="*/ 0 h 44"/>
                    <a:gd name="T12" fmla="*/ 72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2" y="44"/>
                      </a:lnTo>
                      <a:lnTo>
                        <a:pt x="109" y="14"/>
                      </a:lnTo>
                      <a:lnTo>
                        <a:pt x="143" y="24"/>
                      </a:lnTo>
                      <a:lnTo>
                        <a:pt x="125" y="0"/>
                      </a:lnTo>
                      <a:lnTo>
                        <a:pt x="34" y="0"/>
                      </a:lnTo>
                      <a:lnTo>
                        <a:pt x="72" y="7"/>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69" name="Freeform 104">
                  <a:extLst>
                    <a:ext uri="{FF2B5EF4-FFF2-40B4-BE49-F238E27FC236}">
                      <a16:creationId xmlns:a16="http://schemas.microsoft.com/office/drawing/2014/main" id="{1B225ABE-57CE-4094-BDB7-DA5249B8839A}"/>
                    </a:ext>
                  </a:extLst>
                </p:cNvPr>
                <p:cNvSpPr>
                  <a:spLocks/>
                </p:cNvSpPr>
                <p:nvPr/>
              </p:nvSpPr>
              <p:spPr bwMode="auto">
                <a:xfrm>
                  <a:off x="3636" y="1318"/>
                  <a:ext cx="144" cy="47"/>
                </a:xfrm>
                <a:custGeom>
                  <a:avLst/>
                  <a:gdLst>
                    <a:gd name="T0" fmla="*/ 144 w 144"/>
                    <a:gd name="T1" fmla="*/ 10 h 47"/>
                    <a:gd name="T2" fmla="*/ 112 w 144"/>
                    <a:gd name="T3" fmla="*/ 0 h 47"/>
                    <a:gd name="T4" fmla="*/ 38 w 144"/>
                    <a:gd name="T5" fmla="*/ 30 h 47"/>
                    <a:gd name="T6" fmla="*/ 0 w 144"/>
                    <a:gd name="T7" fmla="*/ 20 h 47"/>
                    <a:gd name="T8" fmla="*/ 19 w 144"/>
                    <a:gd name="T9" fmla="*/ 47 h 47"/>
                    <a:gd name="T10" fmla="*/ 112 w 144"/>
                    <a:gd name="T11" fmla="*/ 47 h 47"/>
                    <a:gd name="T12" fmla="*/ 72 w 144"/>
                    <a:gd name="T13" fmla="*/ 37 h 47"/>
                    <a:gd name="T14" fmla="*/ 144 w 144"/>
                    <a:gd name="T15" fmla="*/ 10 h 47"/>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7"/>
                    <a:gd name="T26" fmla="*/ 144 w 144"/>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7">
                      <a:moveTo>
                        <a:pt x="144" y="10"/>
                      </a:moveTo>
                      <a:lnTo>
                        <a:pt x="112" y="0"/>
                      </a:lnTo>
                      <a:lnTo>
                        <a:pt x="38" y="30"/>
                      </a:lnTo>
                      <a:lnTo>
                        <a:pt x="0" y="20"/>
                      </a:lnTo>
                      <a:lnTo>
                        <a:pt x="19" y="47"/>
                      </a:lnTo>
                      <a:lnTo>
                        <a:pt x="112" y="47"/>
                      </a:lnTo>
                      <a:lnTo>
                        <a:pt x="72" y="37"/>
                      </a:lnTo>
                      <a:lnTo>
                        <a:pt x="144"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70" name="Freeform 105">
                  <a:extLst>
                    <a:ext uri="{FF2B5EF4-FFF2-40B4-BE49-F238E27FC236}">
                      <a16:creationId xmlns:a16="http://schemas.microsoft.com/office/drawing/2014/main" id="{778A79A0-9379-4E7A-92D1-418D5881500B}"/>
                    </a:ext>
                  </a:extLst>
                </p:cNvPr>
                <p:cNvSpPr>
                  <a:spLocks/>
                </p:cNvSpPr>
                <p:nvPr/>
              </p:nvSpPr>
              <p:spPr bwMode="auto">
                <a:xfrm>
                  <a:off x="3636" y="1318"/>
                  <a:ext cx="144" cy="47"/>
                </a:xfrm>
                <a:custGeom>
                  <a:avLst/>
                  <a:gdLst>
                    <a:gd name="T0" fmla="*/ 144 w 144"/>
                    <a:gd name="T1" fmla="*/ 10 h 47"/>
                    <a:gd name="T2" fmla="*/ 112 w 144"/>
                    <a:gd name="T3" fmla="*/ 0 h 47"/>
                    <a:gd name="T4" fmla="*/ 38 w 144"/>
                    <a:gd name="T5" fmla="*/ 30 h 47"/>
                    <a:gd name="T6" fmla="*/ 0 w 144"/>
                    <a:gd name="T7" fmla="*/ 20 h 47"/>
                    <a:gd name="T8" fmla="*/ 19 w 144"/>
                    <a:gd name="T9" fmla="*/ 47 h 47"/>
                    <a:gd name="T10" fmla="*/ 112 w 144"/>
                    <a:gd name="T11" fmla="*/ 47 h 47"/>
                    <a:gd name="T12" fmla="*/ 72 w 144"/>
                    <a:gd name="T13" fmla="*/ 37 h 47"/>
                    <a:gd name="T14" fmla="*/ 144 w 144"/>
                    <a:gd name="T15" fmla="*/ 10 h 47"/>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7"/>
                    <a:gd name="T26" fmla="*/ 144 w 144"/>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7">
                      <a:moveTo>
                        <a:pt x="144" y="10"/>
                      </a:moveTo>
                      <a:lnTo>
                        <a:pt x="112" y="0"/>
                      </a:lnTo>
                      <a:lnTo>
                        <a:pt x="38" y="30"/>
                      </a:lnTo>
                      <a:lnTo>
                        <a:pt x="0" y="20"/>
                      </a:lnTo>
                      <a:lnTo>
                        <a:pt x="19" y="47"/>
                      </a:lnTo>
                      <a:lnTo>
                        <a:pt x="112" y="47"/>
                      </a:lnTo>
                      <a:lnTo>
                        <a:pt x="72" y="37"/>
                      </a:lnTo>
                      <a:lnTo>
                        <a:pt x="144"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71" name="Freeform 106">
                  <a:extLst>
                    <a:ext uri="{FF2B5EF4-FFF2-40B4-BE49-F238E27FC236}">
                      <a16:creationId xmlns:a16="http://schemas.microsoft.com/office/drawing/2014/main" id="{539DF9E6-16ED-4433-BB81-60D70B469676}"/>
                    </a:ext>
                  </a:extLst>
                </p:cNvPr>
                <p:cNvSpPr>
                  <a:spLocks/>
                </p:cNvSpPr>
                <p:nvPr/>
              </p:nvSpPr>
              <p:spPr bwMode="auto">
                <a:xfrm>
                  <a:off x="3644" y="1264"/>
                  <a:ext cx="144" cy="44"/>
                </a:xfrm>
                <a:custGeom>
                  <a:avLst/>
                  <a:gdLst>
                    <a:gd name="T0" fmla="*/ 0 w 144"/>
                    <a:gd name="T1" fmla="*/ 10 h 44"/>
                    <a:gd name="T2" fmla="*/ 32 w 144"/>
                    <a:gd name="T3" fmla="*/ 0 h 44"/>
                    <a:gd name="T4" fmla="*/ 109 w 144"/>
                    <a:gd name="T5" fmla="*/ 27 h 44"/>
                    <a:gd name="T6" fmla="*/ 144 w 144"/>
                    <a:gd name="T7" fmla="*/ 20 h 44"/>
                    <a:gd name="T8" fmla="*/ 125 w 144"/>
                    <a:gd name="T9" fmla="*/ 44 h 44"/>
                    <a:gd name="T10" fmla="*/ 35 w 144"/>
                    <a:gd name="T11" fmla="*/ 44 h 44"/>
                    <a:gd name="T12" fmla="*/ 72 w 144"/>
                    <a:gd name="T13" fmla="*/ 37 h 44"/>
                    <a:gd name="T14" fmla="*/ 0 w 144"/>
                    <a:gd name="T15" fmla="*/ 10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0" y="10"/>
                      </a:moveTo>
                      <a:lnTo>
                        <a:pt x="32" y="0"/>
                      </a:lnTo>
                      <a:lnTo>
                        <a:pt x="109" y="27"/>
                      </a:lnTo>
                      <a:lnTo>
                        <a:pt x="144" y="20"/>
                      </a:lnTo>
                      <a:lnTo>
                        <a:pt x="125" y="44"/>
                      </a:lnTo>
                      <a:lnTo>
                        <a:pt x="35" y="44"/>
                      </a:lnTo>
                      <a:lnTo>
                        <a:pt x="72" y="37"/>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72" name="Freeform 107">
                  <a:extLst>
                    <a:ext uri="{FF2B5EF4-FFF2-40B4-BE49-F238E27FC236}">
                      <a16:creationId xmlns:a16="http://schemas.microsoft.com/office/drawing/2014/main" id="{08058E52-E29B-4B6C-9904-0676E09EC1AE}"/>
                    </a:ext>
                  </a:extLst>
                </p:cNvPr>
                <p:cNvSpPr>
                  <a:spLocks/>
                </p:cNvSpPr>
                <p:nvPr/>
              </p:nvSpPr>
              <p:spPr bwMode="auto">
                <a:xfrm>
                  <a:off x="3644" y="1264"/>
                  <a:ext cx="144" cy="44"/>
                </a:xfrm>
                <a:custGeom>
                  <a:avLst/>
                  <a:gdLst>
                    <a:gd name="T0" fmla="*/ 0 w 144"/>
                    <a:gd name="T1" fmla="*/ 10 h 44"/>
                    <a:gd name="T2" fmla="*/ 32 w 144"/>
                    <a:gd name="T3" fmla="*/ 0 h 44"/>
                    <a:gd name="T4" fmla="*/ 109 w 144"/>
                    <a:gd name="T5" fmla="*/ 27 h 44"/>
                    <a:gd name="T6" fmla="*/ 144 w 144"/>
                    <a:gd name="T7" fmla="*/ 20 h 44"/>
                    <a:gd name="T8" fmla="*/ 125 w 144"/>
                    <a:gd name="T9" fmla="*/ 44 h 44"/>
                    <a:gd name="T10" fmla="*/ 35 w 144"/>
                    <a:gd name="T11" fmla="*/ 44 h 44"/>
                    <a:gd name="T12" fmla="*/ 72 w 144"/>
                    <a:gd name="T13" fmla="*/ 37 h 44"/>
                    <a:gd name="T14" fmla="*/ 0 w 144"/>
                    <a:gd name="T15" fmla="*/ 10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0" y="10"/>
                      </a:moveTo>
                      <a:lnTo>
                        <a:pt x="32" y="0"/>
                      </a:lnTo>
                      <a:lnTo>
                        <a:pt x="109" y="27"/>
                      </a:lnTo>
                      <a:lnTo>
                        <a:pt x="144" y="20"/>
                      </a:lnTo>
                      <a:lnTo>
                        <a:pt x="125" y="44"/>
                      </a:lnTo>
                      <a:lnTo>
                        <a:pt x="35" y="44"/>
                      </a:lnTo>
                      <a:lnTo>
                        <a:pt x="72" y="37"/>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73" name="Freeform 108">
                  <a:extLst>
                    <a:ext uri="{FF2B5EF4-FFF2-40B4-BE49-F238E27FC236}">
                      <a16:creationId xmlns:a16="http://schemas.microsoft.com/office/drawing/2014/main" id="{44D22075-9B5E-4B81-8364-38AF0E9D5F4D}"/>
                    </a:ext>
                  </a:extLst>
                </p:cNvPr>
                <p:cNvSpPr>
                  <a:spLocks/>
                </p:cNvSpPr>
                <p:nvPr/>
              </p:nvSpPr>
              <p:spPr bwMode="auto">
                <a:xfrm>
                  <a:off x="3788" y="1323"/>
                  <a:ext cx="143" cy="44"/>
                </a:xfrm>
                <a:custGeom>
                  <a:avLst/>
                  <a:gdLst>
                    <a:gd name="T0" fmla="*/ 143 w 143"/>
                    <a:gd name="T1" fmla="*/ 34 h 44"/>
                    <a:gd name="T2" fmla="*/ 111 w 143"/>
                    <a:gd name="T3" fmla="*/ 44 h 44"/>
                    <a:gd name="T4" fmla="*/ 37 w 143"/>
                    <a:gd name="T5" fmla="*/ 15 h 44"/>
                    <a:gd name="T6" fmla="*/ 0 w 143"/>
                    <a:gd name="T7" fmla="*/ 25 h 44"/>
                    <a:gd name="T8" fmla="*/ 18 w 143"/>
                    <a:gd name="T9" fmla="*/ 0 h 44"/>
                    <a:gd name="T10" fmla="*/ 111 w 143"/>
                    <a:gd name="T11" fmla="*/ 0 h 44"/>
                    <a:gd name="T12" fmla="*/ 71 w 143"/>
                    <a:gd name="T13" fmla="*/ 7 h 44"/>
                    <a:gd name="T14" fmla="*/ 143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143" y="34"/>
                      </a:moveTo>
                      <a:lnTo>
                        <a:pt x="111" y="44"/>
                      </a:lnTo>
                      <a:lnTo>
                        <a:pt x="37" y="15"/>
                      </a:lnTo>
                      <a:lnTo>
                        <a:pt x="0" y="25"/>
                      </a:lnTo>
                      <a:lnTo>
                        <a:pt x="18" y="0"/>
                      </a:lnTo>
                      <a:lnTo>
                        <a:pt x="111" y="0"/>
                      </a:lnTo>
                      <a:lnTo>
                        <a:pt x="71" y="7"/>
                      </a:lnTo>
                      <a:lnTo>
                        <a:pt x="143"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74" name="Freeform 109">
                  <a:extLst>
                    <a:ext uri="{FF2B5EF4-FFF2-40B4-BE49-F238E27FC236}">
                      <a16:creationId xmlns:a16="http://schemas.microsoft.com/office/drawing/2014/main" id="{A0638566-4CDB-45BD-ACB9-E2CB61C6E148}"/>
                    </a:ext>
                  </a:extLst>
                </p:cNvPr>
                <p:cNvSpPr>
                  <a:spLocks/>
                </p:cNvSpPr>
                <p:nvPr/>
              </p:nvSpPr>
              <p:spPr bwMode="auto">
                <a:xfrm>
                  <a:off x="3788" y="1323"/>
                  <a:ext cx="143" cy="44"/>
                </a:xfrm>
                <a:custGeom>
                  <a:avLst/>
                  <a:gdLst>
                    <a:gd name="T0" fmla="*/ 143 w 143"/>
                    <a:gd name="T1" fmla="*/ 34 h 44"/>
                    <a:gd name="T2" fmla="*/ 111 w 143"/>
                    <a:gd name="T3" fmla="*/ 44 h 44"/>
                    <a:gd name="T4" fmla="*/ 37 w 143"/>
                    <a:gd name="T5" fmla="*/ 15 h 44"/>
                    <a:gd name="T6" fmla="*/ 0 w 143"/>
                    <a:gd name="T7" fmla="*/ 25 h 44"/>
                    <a:gd name="T8" fmla="*/ 18 w 143"/>
                    <a:gd name="T9" fmla="*/ 0 h 44"/>
                    <a:gd name="T10" fmla="*/ 111 w 143"/>
                    <a:gd name="T11" fmla="*/ 0 h 44"/>
                    <a:gd name="T12" fmla="*/ 71 w 143"/>
                    <a:gd name="T13" fmla="*/ 7 h 44"/>
                    <a:gd name="T14" fmla="*/ 143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143" y="34"/>
                      </a:moveTo>
                      <a:lnTo>
                        <a:pt x="111" y="44"/>
                      </a:lnTo>
                      <a:lnTo>
                        <a:pt x="37" y="15"/>
                      </a:lnTo>
                      <a:lnTo>
                        <a:pt x="0" y="25"/>
                      </a:lnTo>
                      <a:lnTo>
                        <a:pt x="18" y="0"/>
                      </a:lnTo>
                      <a:lnTo>
                        <a:pt x="111" y="0"/>
                      </a:lnTo>
                      <a:lnTo>
                        <a:pt x="71" y="7"/>
                      </a:lnTo>
                      <a:lnTo>
                        <a:pt x="143"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51658" name="Group 110">
                <a:extLst>
                  <a:ext uri="{FF2B5EF4-FFF2-40B4-BE49-F238E27FC236}">
                    <a16:creationId xmlns:a16="http://schemas.microsoft.com/office/drawing/2014/main" id="{26CBAF4E-BF70-408B-B648-BE4BFF48DA26}"/>
                  </a:ext>
                </a:extLst>
              </p:cNvPr>
              <p:cNvGrpSpPr>
                <a:grpSpLocks/>
              </p:cNvGrpSpPr>
              <p:nvPr/>
            </p:nvGrpSpPr>
            <p:grpSpPr bwMode="auto">
              <a:xfrm>
                <a:off x="3639" y="1267"/>
                <a:ext cx="300" cy="103"/>
                <a:chOff x="3639" y="1267"/>
                <a:chExt cx="300" cy="103"/>
              </a:xfrm>
            </p:grpSpPr>
            <p:sp>
              <p:nvSpPr>
                <p:cNvPr id="151659" name="Freeform 111">
                  <a:extLst>
                    <a:ext uri="{FF2B5EF4-FFF2-40B4-BE49-F238E27FC236}">
                      <a16:creationId xmlns:a16="http://schemas.microsoft.com/office/drawing/2014/main" id="{A69A3286-3675-4B47-B449-35E9637DB71B}"/>
                    </a:ext>
                  </a:extLst>
                </p:cNvPr>
                <p:cNvSpPr>
                  <a:spLocks/>
                </p:cNvSpPr>
                <p:nvPr/>
              </p:nvSpPr>
              <p:spPr bwMode="auto">
                <a:xfrm>
                  <a:off x="3796" y="1269"/>
                  <a:ext cx="143" cy="44"/>
                </a:xfrm>
                <a:custGeom>
                  <a:avLst/>
                  <a:gdLst>
                    <a:gd name="T0" fmla="*/ 0 w 143"/>
                    <a:gd name="T1" fmla="*/ 34 h 44"/>
                    <a:gd name="T2" fmla="*/ 31 w 143"/>
                    <a:gd name="T3" fmla="*/ 44 h 44"/>
                    <a:gd name="T4" fmla="*/ 108 w 143"/>
                    <a:gd name="T5" fmla="*/ 15 h 44"/>
                    <a:gd name="T6" fmla="*/ 143 w 143"/>
                    <a:gd name="T7" fmla="*/ 25 h 44"/>
                    <a:gd name="T8" fmla="*/ 124 w 143"/>
                    <a:gd name="T9" fmla="*/ 0 h 44"/>
                    <a:gd name="T10" fmla="*/ 34 w 143"/>
                    <a:gd name="T11" fmla="*/ 0 h 44"/>
                    <a:gd name="T12" fmla="*/ 71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1" y="44"/>
                      </a:lnTo>
                      <a:lnTo>
                        <a:pt x="108" y="15"/>
                      </a:lnTo>
                      <a:lnTo>
                        <a:pt x="143" y="25"/>
                      </a:lnTo>
                      <a:lnTo>
                        <a:pt x="124" y="0"/>
                      </a:lnTo>
                      <a:lnTo>
                        <a:pt x="34" y="0"/>
                      </a:lnTo>
                      <a:lnTo>
                        <a:pt x="71" y="7"/>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60" name="Freeform 112">
                  <a:extLst>
                    <a:ext uri="{FF2B5EF4-FFF2-40B4-BE49-F238E27FC236}">
                      <a16:creationId xmlns:a16="http://schemas.microsoft.com/office/drawing/2014/main" id="{2067EB52-478C-4936-B717-BE9F0361C182}"/>
                    </a:ext>
                  </a:extLst>
                </p:cNvPr>
                <p:cNvSpPr>
                  <a:spLocks/>
                </p:cNvSpPr>
                <p:nvPr/>
              </p:nvSpPr>
              <p:spPr bwMode="auto">
                <a:xfrm>
                  <a:off x="3796" y="1269"/>
                  <a:ext cx="143" cy="44"/>
                </a:xfrm>
                <a:custGeom>
                  <a:avLst/>
                  <a:gdLst>
                    <a:gd name="T0" fmla="*/ 0 w 143"/>
                    <a:gd name="T1" fmla="*/ 34 h 44"/>
                    <a:gd name="T2" fmla="*/ 31 w 143"/>
                    <a:gd name="T3" fmla="*/ 44 h 44"/>
                    <a:gd name="T4" fmla="*/ 108 w 143"/>
                    <a:gd name="T5" fmla="*/ 15 h 44"/>
                    <a:gd name="T6" fmla="*/ 143 w 143"/>
                    <a:gd name="T7" fmla="*/ 25 h 44"/>
                    <a:gd name="T8" fmla="*/ 124 w 143"/>
                    <a:gd name="T9" fmla="*/ 0 h 44"/>
                    <a:gd name="T10" fmla="*/ 34 w 143"/>
                    <a:gd name="T11" fmla="*/ 0 h 44"/>
                    <a:gd name="T12" fmla="*/ 71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1" y="44"/>
                      </a:lnTo>
                      <a:lnTo>
                        <a:pt x="108" y="15"/>
                      </a:lnTo>
                      <a:lnTo>
                        <a:pt x="143" y="25"/>
                      </a:lnTo>
                      <a:lnTo>
                        <a:pt x="124" y="0"/>
                      </a:lnTo>
                      <a:lnTo>
                        <a:pt x="34" y="0"/>
                      </a:lnTo>
                      <a:lnTo>
                        <a:pt x="71" y="7"/>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61" name="Freeform 113">
                  <a:extLst>
                    <a:ext uri="{FF2B5EF4-FFF2-40B4-BE49-F238E27FC236}">
                      <a16:creationId xmlns:a16="http://schemas.microsoft.com/office/drawing/2014/main" id="{BF083DE0-730E-4A37-B6F2-A6FAF5A6B679}"/>
                    </a:ext>
                  </a:extLst>
                </p:cNvPr>
                <p:cNvSpPr>
                  <a:spLocks/>
                </p:cNvSpPr>
                <p:nvPr/>
              </p:nvSpPr>
              <p:spPr bwMode="auto">
                <a:xfrm>
                  <a:off x="3639" y="1321"/>
                  <a:ext cx="143" cy="46"/>
                </a:xfrm>
                <a:custGeom>
                  <a:avLst/>
                  <a:gdLst>
                    <a:gd name="T0" fmla="*/ 143 w 143"/>
                    <a:gd name="T1" fmla="*/ 9 h 46"/>
                    <a:gd name="T2" fmla="*/ 112 w 143"/>
                    <a:gd name="T3" fmla="*/ 0 h 46"/>
                    <a:gd name="T4" fmla="*/ 37 w 143"/>
                    <a:gd name="T5" fmla="*/ 29 h 46"/>
                    <a:gd name="T6" fmla="*/ 0 w 143"/>
                    <a:gd name="T7" fmla="*/ 19 h 46"/>
                    <a:gd name="T8" fmla="*/ 19 w 143"/>
                    <a:gd name="T9" fmla="*/ 46 h 46"/>
                    <a:gd name="T10" fmla="*/ 112 w 143"/>
                    <a:gd name="T11" fmla="*/ 46 h 46"/>
                    <a:gd name="T12" fmla="*/ 72 w 143"/>
                    <a:gd name="T13" fmla="*/ 36 h 46"/>
                    <a:gd name="T14" fmla="*/ 143 w 143"/>
                    <a:gd name="T15" fmla="*/ 9 h 46"/>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6"/>
                    <a:gd name="T26" fmla="*/ 143 w 143"/>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6">
                      <a:moveTo>
                        <a:pt x="143" y="9"/>
                      </a:moveTo>
                      <a:lnTo>
                        <a:pt x="112" y="0"/>
                      </a:lnTo>
                      <a:lnTo>
                        <a:pt x="37" y="29"/>
                      </a:lnTo>
                      <a:lnTo>
                        <a:pt x="0" y="19"/>
                      </a:lnTo>
                      <a:lnTo>
                        <a:pt x="19" y="46"/>
                      </a:lnTo>
                      <a:lnTo>
                        <a:pt x="112" y="46"/>
                      </a:lnTo>
                      <a:lnTo>
                        <a:pt x="72" y="36"/>
                      </a:ln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62" name="Freeform 114">
                  <a:extLst>
                    <a:ext uri="{FF2B5EF4-FFF2-40B4-BE49-F238E27FC236}">
                      <a16:creationId xmlns:a16="http://schemas.microsoft.com/office/drawing/2014/main" id="{088AB561-133F-4402-B7C9-97ED2A0F2EBD}"/>
                    </a:ext>
                  </a:extLst>
                </p:cNvPr>
                <p:cNvSpPr>
                  <a:spLocks/>
                </p:cNvSpPr>
                <p:nvPr/>
              </p:nvSpPr>
              <p:spPr bwMode="auto">
                <a:xfrm>
                  <a:off x="3639" y="1321"/>
                  <a:ext cx="143" cy="46"/>
                </a:xfrm>
                <a:custGeom>
                  <a:avLst/>
                  <a:gdLst>
                    <a:gd name="T0" fmla="*/ 143 w 143"/>
                    <a:gd name="T1" fmla="*/ 9 h 46"/>
                    <a:gd name="T2" fmla="*/ 112 w 143"/>
                    <a:gd name="T3" fmla="*/ 0 h 46"/>
                    <a:gd name="T4" fmla="*/ 37 w 143"/>
                    <a:gd name="T5" fmla="*/ 29 h 46"/>
                    <a:gd name="T6" fmla="*/ 0 w 143"/>
                    <a:gd name="T7" fmla="*/ 19 h 46"/>
                    <a:gd name="T8" fmla="*/ 19 w 143"/>
                    <a:gd name="T9" fmla="*/ 46 h 46"/>
                    <a:gd name="T10" fmla="*/ 112 w 143"/>
                    <a:gd name="T11" fmla="*/ 46 h 46"/>
                    <a:gd name="T12" fmla="*/ 72 w 143"/>
                    <a:gd name="T13" fmla="*/ 36 h 46"/>
                    <a:gd name="T14" fmla="*/ 143 w 143"/>
                    <a:gd name="T15" fmla="*/ 9 h 46"/>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6"/>
                    <a:gd name="T26" fmla="*/ 143 w 143"/>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6">
                      <a:moveTo>
                        <a:pt x="143" y="9"/>
                      </a:moveTo>
                      <a:lnTo>
                        <a:pt x="112" y="0"/>
                      </a:lnTo>
                      <a:lnTo>
                        <a:pt x="37" y="29"/>
                      </a:lnTo>
                      <a:lnTo>
                        <a:pt x="0" y="19"/>
                      </a:lnTo>
                      <a:lnTo>
                        <a:pt x="19" y="46"/>
                      </a:lnTo>
                      <a:lnTo>
                        <a:pt x="112" y="46"/>
                      </a:lnTo>
                      <a:lnTo>
                        <a:pt x="72" y="36"/>
                      </a:ln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63" name="Freeform 115">
                  <a:extLst>
                    <a:ext uri="{FF2B5EF4-FFF2-40B4-BE49-F238E27FC236}">
                      <a16:creationId xmlns:a16="http://schemas.microsoft.com/office/drawing/2014/main" id="{60AF593B-FDC9-4948-B424-972DBF5B36A9}"/>
                    </a:ext>
                  </a:extLst>
                </p:cNvPr>
                <p:cNvSpPr>
                  <a:spLocks/>
                </p:cNvSpPr>
                <p:nvPr/>
              </p:nvSpPr>
              <p:spPr bwMode="auto">
                <a:xfrm>
                  <a:off x="3647" y="1267"/>
                  <a:ext cx="143" cy="44"/>
                </a:xfrm>
                <a:custGeom>
                  <a:avLst/>
                  <a:gdLst>
                    <a:gd name="T0" fmla="*/ 0 w 143"/>
                    <a:gd name="T1" fmla="*/ 9 h 44"/>
                    <a:gd name="T2" fmla="*/ 32 w 143"/>
                    <a:gd name="T3" fmla="*/ 0 h 44"/>
                    <a:gd name="T4" fmla="*/ 109 w 143"/>
                    <a:gd name="T5" fmla="*/ 27 h 44"/>
                    <a:gd name="T6" fmla="*/ 143 w 143"/>
                    <a:gd name="T7" fmla="*/ 19 h 44"/>
                    <a:gd name="T8" fmla="*/ 125 w 143"/>
                    <a:gd name="T9" fmla="*/ 44 h 44"/>
                    <a:gd name="T10" fmla="*/ 34 w 143"/>
                    <a:gd name="T11" fmla="*/ 44 h 44"/>
                    <a:gd name="T12" fmla="*/ 72 w 143"/>
                    <a:gd name="T13" fmla="*/ 36 h 44"/>
                    <a:gd name="T14" fmla="*/ 0 w 143"/>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9"/>
                      </a:moveTo>
                      <a:lnTo>
                        <a:pt x="32" y="0"/>
                      </a:lnTo>
                      <a:lnTo>
                        <a:pt x="109" y="27"/>
                      </a:lnTo>
                      <a:lnTo>
                        <a:pt x="143" y="19"/>
                      </a:lnTo>
                      <a:lnTo>
                        <a:pt x="125" y="44"/>
                      </a:lnTo>
                      <a:lnTo>
                        <a:pt x="34" y="44"/>
                      </a:lnTo>
                      <a:lnTo>
                        <a:pt x="72" y="36"/>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64" name="Freeform 116">
                  <a:extLst>
                    <a:ext uri="{FF2B5EF4-FFF2-40B4-BE49-F238E27FC236}">
                      <a16:creationId xmlns:a16="http://schemas.microsoft.com/office/drawing/2014/main" id="{1BD90797-2650-4824-9236-27398931E29D}"/>
                    </a:ext>
                  </a:extLst>
                </p:cNvPr>
                <p:cNvSpPr>
                  <a:spLocks/>
                </p:cNvSpPr>
                <p:nvPr/>
              </p:nvSpPr>
              <p:spPr bwMode="auto">
                <a:xfrm>
                  <a:off x="3647" y="1267"/>
                  <a:ext cx="143" cy="44"/>
                </a:xfrm>
                <a:custGeom>
                  <a:avLst/>
                  <a:gdLst>
                    <a:gd name="T0" fmla="*/ 0 w 143"/>
                    <a:gd name="T1" fmla="*/ 9 h 44"/>
                    <a:gd name="T2" fmla="*/ 32 w 143"/>
                    <a:gd name="T3" fmla="*/ 0 h 44"/>
                    <a:gd name="T4" fmla="*/ 109 w 143"/>
                    <a:gd name="T5" fmla="*/ 27 h 44"/>
                    <a:gd name="T6" fmla="*/ 143 w 143"/>
                    <a:gd name="T7" fmla="*/ 19 h 44"/>
                    <a:gd name="T8" fmla="*/ 125 w 143"/>
                    <a:gd name="T9" fmla="*/ 44 h 44"/>
                    <a:gd name="T10" fmla="*/ 34 w 143"/>
                    <a:gd name="T11" fmla="*/ 44 h 44"/>
                    <a:gd name="T12" fmla="*/ 72 w 143"/>
                    <a:gd name="T13" fmla="*/ 36 h 44"/>
                    <a:gd name="T14" fmla="*/ 0 w 143"/>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9"/>
                      </a:moveTo>
                      <a:lnTo>
                        <a:pt x="32" y="0"/>
                      </a:lnTo>
                      <a:lnTo>
                        <a:pt x="109" y="27"/>
                      </a:lnTo>
                      <a:lnTo>
                        <a:pt x="143" y="19"/>
                      </a:lnTo>
                      <a:lnTo>
                        <a:pt x="125" y="44"/>
                      </a:lnTo>
                      <a:lnTo>
                        <a:pt x="34" y="44"/>
                      </a:lnTo>
                      <a:lnTo>
                        <a:pt x="72" y="36"/>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65" name="Freeform 117">
                  <a:extLst>
                    <a:ext uri="{FF2B5EF4-FFF2-40B4-BE49-F238E27FC236}">
                      <a16:creationId xmlns:a16="http://schemas.microsoft.com/office/drawing/2014/main" id="{96D01748-7505-4DB3-84E1-4DED41C50345}"/>
                    </a:ext>
                  </a:extLst>
                </p:cNvPr>
                <p:cNvSpPr>
                  <a:spLocks/>
                </p:cNvSpPr>
                <p:nvPr/>
              </p:nvSpPr>
              <p:spPr bwMode="auto">
                <a:xfrm>
                  <a:off x="3790" y="1326"/>
                  <a:ext cx="144" cy="44"/>
                </a:xfrm>
                <a:custGeom>
                  <a:avLst/>
                  <a:gdLst>
                    <a:gd name="T0" fmla="*/ 144 w 144"/>
                    <a:gd name="T1" fmla="*/ 34 h 44"/>
                    <a:gd name="T2" fmla="*/ 112 w 144"/>
                    <a:gd name="T3" fmla="*/ 44 h 44"/>
                    <a:gd name="T4" fmla="*/ 37 w 144"/>
                    <a:gd name="T5" fmla="*/ 14 h 44"/>
                    <a:gd name="T6" fmla="*/ 0 w 144"/>
                    <a:gd name="T7" fmla="*/ 24 h 44"/>
                    <a:gd name="T8" fmla="*/ 19 w 144"/>
                    <a:gd name="T9" fmla="*/ 0 h 44"/>
                    <a:gd name="T10" fmla="*/ 112 w 144"/>
                    <a:gd name="T11" fmla="*/ 0 h 44"/>
                    <a:gd name="T12" fmla="*/ 72 w 144"/>
                    <a:gd name="T13" fmla="*/ 7 h 44"/>
                    <a:gd name="T14" fmla="*/ 144 w 144"/>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144" y="34"/>
                      </a:moveTo>
                      <a:lnTo>
                        <a:pt x="112" y="44"/>
                      </a:lnTo>
                      <a:lnTo>
                        <a:pt x="37" y="14"/>
                      </a:lnTo>
                      <a:lnTo>
                        <a:pt x="0" y="24"/>
                      </a:lnTo>
                      <a:lnTo>
                        <a:pt x="19" y="0"/>
                      </a:lnTo>
                      <a:lnTo>
                        <a:pt x="112" y="0"/>
                      </a:lnTo>
                      <a:lnTo>
                        <a:pt x="72" y="7"/>
                      </a:lnTo>
                      <a:lnTo>
                        <a:pt x="14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66" name="Freeform 118">
                  <a:extLst>
                    <a:ext uri="{FF2B5EF4-FFF2-40B4-BE49-F238E27FC236}">
                      <a16:creationId xmlns:a16="http://schemas.microsoft.com/office/drawing/2014/main" id="{C2AB64DF-EBD3-49B5-93EA-29552FDCDFBB}"/>
                    </a:ext>
                  </a:extLst>
                </p:cNvPr>
                <p:cNvSpPr>
                  <a:spLocks/>
                </p:cNvSpPr>
                <p:nvPr/>
              </p:nvSpPr>
              <p:spPr bwMode="auto">
                <a:xfrm>
                  <a:off x="3790" y="1326"/>
                  <a:ext cx="144" cy="44"/>
                </a:xfrm>
                <a:custGeom>
                  <a:avLst/>
                  <a:gdLst>
                    <a:gd name="T0" fmla="*/ 144 w 144"/>
                    <a:gd name="T1" fmla="*/ 34 h 44"/>
                    <a:gd name="T2" fmla="*/ 112 w 144"/>
                    <a:gd name="T3" fmla="*/ 44 h 44"/>
                    <a:gd name="T4" fmla="*/ 37 w 144"/>
                    <a:gd name="T5" fmla="*/ 14 h 44"/>
                    <a:gd name="T6" fmla="*/ 0 w 144"/>
                    <a:gd name="T7" fmla="*/ 24 h 44"/>
                    <a:gd name="T8" fmla="*/ 19 w 144"/>
                    <a:gd name="T9" fmla="*/ 0 h 44"/>
                    <a:gd name="T10" fmla="*/ 112 w 144"/>
                    <a:gd name="T11" fmla="*/ 0 h 44"/>
                    <a:gd name="T12" fmla="*/ 72 w 144"/>
                    <a:gd name="T13" fmla="*/ 7 h 44"/>
                    <a:gd name="T14" fmla="*/ 144 w 144"/>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144" y="34"/>
                      </a:moveTo>
                      <a:lnTo>
                        <a:pt x="112" y="44"/>
                      </a:lnTo>
                      <a:lnTo>
                        <a:pt x="37" y="14"/>
                      </a:lnTo>
                      <a:lnTo>
                        <a:pt x="0" y="24"/>
                      </a:lnTo>
                      <a:lnTo>
                        <a:pt x="19" y="0"/>
                      </a:lnTo>
                      <a:lnTo>
                        <a:pt x="112" y="0"/>
                      </a:lnTo>
                      <a:lnTo>
                        <a:pt x="72" y="7"/>
                      </a:lnTo>
                      <a:lnTo>
                        <a:pt x="14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151655" name="Line 119">
              <a:extLst>
                <a:ext uri="{FF2B5EF4-FFF2-40B4-BE49-F238E27FC236}">
                  <a16:creationId xmlns:a16="http://schemas.microsoft.com/office/drawing/2014/main" id="{E4FC6E22-895E-423E-A495-1360E091C77B}"/>
                </a:ext>
              </a:extLst>
            </p:cNvPr>
            <p:cNvSpPr>
              <a:spLocks noChangeShapeType="1"/>
            </p:cNvSpPr>
            <p:nvPr/>
          </p:nvSpPr>
          <p:spPr bwMode="auto">
            <a:xfrm>
              <a:off x="3570" y="1316"/>
              <a:ext cx="1" cy="9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56" name="Line 120">
              <a:extLst>
                <a:ext uri="{FF2B5EF4-FFF2-40B4-BE49-F238E27FC236}">
                  <a16:creationId xmlns:a16="http://schemas.microsoft.com/office/drawing/2014/main" id="{DDE8FED5-1713-4B99-A57A-5AD0F45BC885}"/>
                </a:ext>
              </a:extLst>
            </p:cNvPr>
            <p:cNvSpPr>
              <a:spLocks noChangeShapeType="1"/>
            </p:cNvSpPr>
            <p:nvPr/>
          </p:nvSpPr>
          <p:spPr bwMode="auto">
            <a:xfrm>
              <a:off x="4005" y="1316"/>
              <a:ext cx="1" cy="9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1600" name="Group 121">
            <a:extLst>
              <a:ext uri="{FF2B5EF4-FFF2-40B4-BE49-F238E27FC236}">
                <a16:creationId xmlns:a16="http://schemas.microsoft.com/office/drawing/2014/main" id="{EF6DAFFE-C6A5-4651-B517-246762ED8287}"/>
              </a:ext>
            </a:extLst>
          </p:cNvPr>
          <p:cNvGrpSpPr>
            <a:grpSpLocks/>
          </p:cNvGrpSpPr>
          <p:nvPr/>
        </p:nvGrpSpPr>
        <p:grpSpPr bwMode="auto">
          <a:xfrm>
            <a:off x="7200900" y="3121025"/>
            <a:ext cx="693738" cy="374650"/>
            <a:chOff x="3570" y="1248"/>
            <a:chExt cx="437" cy="236"/>
          </a:xfrm>
        </p:grpSpPr>
        <p:sp>
          <p:nvSpPr>
            <p:cNvPr id="151625" name="Oval 122">
              <a:extLst>
                <a:ext uri="{FF2B5EF4-FFF2-40B4-BE49-F238E27FC236}">
                  <a16:creationId xmlns:a16="http://schemas.microsoft.com/office/drawing/2014/main" id="{488EC5C7-9E86-4561-89B6-E4FF93FA2264}"/>
                </a:ext>
              </a:extLst>
            </p:cNvPr>
            <p:cNvSpPr>
              <a:spLocks noChangeArrowheads="1"/>
            </p:cNvSpPr>
            <p:nvPr/>
          </p:nvSpPr>
          <p:spPr bwMode="auto">
            <a:xfrm>
              <a:off x="3571" y="1346"/>
              <a:ext cx="436" cy="138"/>
            </a:xfrm>
            <a:prstGeom prst="ellipse">
              <a:avLst/>
            </a:prstGeom>
            <a:solidFill>
              <a:srgbClr val="0078AA"/>
            </a:solidFill>
            <a:ln w="4763">
              <a:solidFill>
                <a:srgbClr val="AAE6FF"/>
              </a:solidFill>
              <a:round/>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1626" name="Rectangle 123">
              <a:extLst>
                <a:ext uri="{FF2B5EF4-FFF2-40B4-BE49-F238E27FC236}">
                  <a16:creationId xmlns:a16="http://schemas.microsoft.com/office/drawing/2014/main" id="{2058308E-794E-46AA-BD85-F46368C2D67E}"/>
                </a:ext>
              </a:extLst>
            </p:cNvPr>
            <p:cNvSpPr>
              <a:spLocks noChangeArrowheads="1"/>
            </p:cNvSpPr>
            <p:nvPr/>
          </p:nvSpPr>
          <p:spPr bwMode="auto">
            <a:xfrm>
              <a:off x="3570" y="1318"/>
              <a:ext cx="435" cy="9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1627" name="Rectangle 124">
              <a:extLst>
                <a:ext uri="{FF2B5EF4-FFF2-40B4-BE49-F238E27FC236}">
                  <a16:creationId xmlns:a16="http://schemas.microsoft.com/office/drawing/2014/main" id="{54AA85B0-4B15-43DF-82C8-284BA6BD7D0F}"/>
                </a:ext>
              </a:extLst>
            </p:cNvPr>
            <p:cNvSpPr>
              <a:spLocks noChangeArrowheads="1"/>
            </p:cNvSpPr>
            <p:nvPr/>
          </p:nvSpPr>
          <p:spPr bwMode="auto">
            <a:xfrm>
              <a:off x="3570" y="1318"/>
              <a:ext cx="435" cy="9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1628" name="Oval 125">
              <a:extLst>
                <a:ext uri="{FF2B5EF4-FFF2-40B4-BE49-F238E27FC236}">
                  <a16:creationId xmlns:a16="http://schemas.microsoft.com/office/drawing/2014/main" id="{82C2B9FB-B751-4429-AD5B-B474FC73D8DC}"/>
                </a:ext>
              </a:extLst>
            </p:cNvPr>
            <p:cNvSpPr>
              <a:spLocks noChangeArrowheads="1"/>
            </p:cNvSpPr>
            <p:nvPr/>
          </p:nvSpPr>
          <p:spPr bwMode="auto">
            <a:xfrm>
              <a:off x="3571" y="1248"/>
              <a:ext cx="436" cy="138"/>
            </a:xfrm>
            <a:prstGeom prst="ellipse">
              <a:avLst/>
            </a:prstGeom>
            <a:solidFill>
              <a:srgbClr val="00B4FF"/>
            </a:solidFill>
            <a:ln w="4763">
              <a:solidFill>
                <a:srgbClr val="AAE6FF"/>
              </a:solidFill>
              <a:round/>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51629" name="Group 126">
              <a:extLst>
                <a:ext uri="{FF2B5EF4-FFF2-40B4-BE49-F238E27FC236}">
                  <a16:creationId xmlns:a16="http://schemas.microsoft.com/office/drawing/2014/main" id="{F43576F6-E50F-4EB5-94D6-EF08D0EAE1BF}"/>
                </a:ext>
              </a:extLst>
            </p:cNvPr>
            <p:cNvGrpSpPr>
              <a:grpSpLocks/>
            </p:cNvGrpSpPr>
            <p:nvPr/>
          </p:nvGrpSpPr>
          <p:grpSpPr bwMode="auto">
            <a:xfrm>
              <a:off x="3636" y="1264"/>
              <a:ext cx="303" cy="106"/>
              <a:chOff x="3636" y="1264"/>
              <a:chExt cx="303" cy="106"/>
            </a:xfrm>
          </p:grpSpPr>
          <p:grpSp>
            <p:nvGrpSpPr>
              <p:cNvPr id="151632" name="Group 127">
                <a:extLst>
                  <a:ext uri="{FF2B5EF4-FFF2-40B4-BE49-F238E27FC236}">
                    <a16:creationId xmlns:a16="http://schemas.microsoft.com/office/drawing/2014/main" id="{9A78986B-A0FD-496F-91C4-53AC1E77DD76}"/>
                  </a:ext>
                </a:extLst>
              </p:cNvPr>
              <p:cNvGrpSpPr>
                <a:grpSpLocks/>
              </p:cNvGrpSpPr>
              <p:nvPr/>
            </p:nvGrpSpPr>
            <p:grpSpPr bwMode="auto">
              <a:xfrm>
                <a:off x="3636" y="1264"/>
                <a:ext cx="300" cy="103"/>
                <a:chOff x="3636" y="1264"/>
                <a:chExt cx="300" cy="103"/>
              </a:xfrm>
            </p:grpSpPr>
            <p:sp>
              <p:nvSpPr>
                <p:cNvPr id="151642" name="Freeform 128">
                  <a:extLst>
                    <a:ext uri="{FF2B5EF4-FFF2-40B4-BE49-F238E27FC236}">
                      <a16:creationId xmlns:a16="http://schemas.microsoft.com/office/drawing/2014/main" id="{59A4FCA4-0F7A-45EF-8F86-762AC4AF64FA}"/>
                    </a:ext>
                  </a:extLst>
                </p:cNvPr>
                <p:cNvSpPr>
                  <a:spLocks/>
                </p:cNvSpPr>
                <p:nvPr/>
              </p:nvSpPr>
              <p:spPr bwMode="auto">
                <a:xfrm>
                  <a:off x="3793" y="1267"/>
                  <a:ext cx="143" cy="44"/>
                </a:xfrm>
                <a:custGeom>
                  <a:avLst/>
                  <a:gdLst>
                    <a:gd name="T0" fmla="*/ 0 w 143"/>
                    <a:gd name="T1" fmla="*/ 34 h 44"/>
                    <a:gd name="T2" fmla="*/ 32 w 143"/>
                    <a:gd name="T3" fmla="*/ 44 h 44"/>
                    <a:gd name="T4" fmla="*/ 109 w 143"/>
                    <a:gd name="T5" fmla="*/ 14 h 44"/>
                    <a:gd name="T6" fmla="*/ 143 w 143"/>
                    <a:gd name="T7" fmla="*/ 24 h 44"/>
                    <a:gd name="T8" fmla="*/ 125 w 143"/>
                    <a:gd name="T9" fmla="*/ 0 h 44"/>
                    <a:gd name="T10" fmla="*/ 34 w 143"/>
                    <a:gd name="T11" fmla="*/ 0 h 44"/>
                    <a:gd name="T12" fmla="*/ 72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2" y="44"/>
                      </a:lnTo>
                      <a:lnTo>
                        <a:pt x="109" y="14"/>
                      </a:lnTo>
                      <a:lnTo>
                        <a:pt x="143" y="24"/>
                      </a:lnTo>
                      <a:lnTo>
                        <a:pt x="125" y="0"/>
                      </a:lnTo>
                      <a:lnTo>
                        <a:pt x="34" y="0"/>
                      </a:lnTo>
                      <a:lnTo>
                        <a:pt x="72" y="7"/>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43" name="Freeform 129">
                  <a:extLst>
                    <a:ext uri="{FF2B5EF4-FFF2-40B4-BE49-F238E27FC236}">
                      <a16:creationId xmlns:a16="http://schemas.microsoft.com/office/drawing/2014/main" id="{3E232D79-B305-4367-8F56-18C9B26E1785}"/>
                    </a:ext>
                  </a:extLst>
                </p:cNvPr>
                <p:cNvSpPr>
                  <a:spLocks/>
                </p:cNvSpPr>
                <p:nvPr/>
              </p:nvSpPr>
              <p:spPr bwMode="auto">
                <a:xfrm>
                  <a:off x="3793" y="1267"/>
                  <a:ext cx="143" cy="44"/>
                </a:xfrm>
                <a:custGeom>
                  <a:avLst/>
                  <a:gdLst>
                    <a:gd name="T0" fmla="*/ 0 w 143"/>
                    <a:gd name="T1" fmla="*/ 34 h 44"/>
                    <a:gd name="T2" fmla="*/ 32 w 143"/>
                    <a:gd name="T3" fmla="*/ 44 h 44"/>
                    <a:gd name="T4" fmla="*/ 109 w 143"/>
                    <a:gd name="T5" fmla="*/ 14 h 44"/>
                    <a:gd name="T6" fmla="*/ 143 w 143"/>
                    <a:gd name="T7" fmla="*/ 24 h 44"/>
                    <a:gd name="T8" fmla="*/ 125 w 143"/>
                    <a:gd name="T9" fmla="*/ 0 h 44"/>
                    <a:gd name="T10" fmla="*/ 34 w 143"/>
                    <a:gd name="T11" fmla="*/ 0 h 44"/>
                    <a:gd name="T12" fmla="*/ 72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2" y="44"/>
                      </a:lnTo>
                      <a:lnTo>
                        <a:pt x="109" y="14"/>
                      </a:lnTo>
                      <a:lnTo>
                        <a:pt x="143" y="24"/>
                      </a:lnTo>
                      <a:lnTo>
                        <a:pt x="125" y="0"/>
                      </a:lnTo>
                      <a:lnTo>
                        <a:pt x="34" y="0"/>
                      </a:lnTo>
                      <a:lnTo>
                        <a:pt x="72" y="7"/>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44" name="Freeform 130">
                  <a:extLst>
                    <a:ext uri="{FF2B5EF4-FFF2-40B4-BE49-F238E27FC236}">
                      <a16:creationId xmlns:a16="http://schemas.microsoft.com/office/drawing/2014/main" id="{FE9EE13B-E321-4026-90D8-6D4163B408FD}"/>
                    </a:ext>
                  </a:extLst>
                </p:cNvPr>
                <p:cNvSpPr>
                  <a:spLocks/>
                </p:cNvSpPr>
                <p:nvPr/>
              </p:nvSpPr>
              <p:spPr bwMode="auto">
                <a:xfrm>
                  <a:off x="3636" y="1318"/>
                  <a:ext cx="144" cy="47"/>
                </a:xfrm>
                <a:custGeom>
                  <a:avLst/>
                  <a:gdLst>
                    <a:gd name="T0" fmla="*/ 144 w 144"/>
                    <a:gd name="T1" fmla="*/ 10 h 47"/>
                    <a:gd name="T2" fmla="*/ 112 w 144"/>
                    <a:gd name="T3" fmla="*/ 0 h 47"/>
                    <a:gd name="T4" fmla="*/ 38 w 144"/>
                    <a:gd name="T5" fmla="*/ 30 h 47"/>
                    <a:gd name="T6" fmla="*/ 0 w 144"/>
                    <a:gd name="T7" fmla="*/ 20 h 47"/>
                    <a:gd name="T8" fmla="*/ 19 w 144"/>
                    <a:gd name="T9" fmla="*/ 47 h 47"/>
                    <a:gd name="T10" fmla="*/ 112 w 144"/>
                    <a:gd name="T11" fmla="*/ 47 h 47"/>
                    <a:gd name="T12" fmla="*/ 72 w 144"/>
                    <a:gd name="T13" fmla="*/ 37 h 47"/>
                    <a:gd name="T14" fmla="*/ 144 w 144"/>
                    <a:gd name="T15" fmla="*/ 10 h 47"/>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7"/>
                    <a:gd name="T26" fmla="*/ 144 w 144"/>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7">
                      <a:moveTo>
                        <a:pt x="144" y="10"/>
                      </a:moveTo>
                      <a:lnTo>
                        <a:pt x="112" y="0"/>
                      </a:lnTo>
                      <a:lnTo>
                        <a:pt x="38" y="30"/>
                      </a:lnTo>
                      <a:lnTo>
                        <a:pt x="0" y="20"/>
                      </a:lnTo>
                      <a:lnTo>
                        <a:pt x="19" y="47"/>
                      </a:lnTo>
                      <a:lnTo>
                        <a:pt x="112" y="47"/>
                      </a:lnTo>
                      <a:lnTo>
                        <a:pt x="72" y="37"/>
                      </a:lnTo>
                      <a:lnTo>
                        <a:pt x="144"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45" name="Freeform 131">
                  <a:extLst>
                    <a:ext uri="{FF2B5EF4-FFF2-40B4-BE49-F238E27FC236}">
                      <a16:creationId xmlns:a16="http://schemas.microsoft.com/office/drawing/2014/main" id="{0FA83DEA-98D7-4B12-910E-35FA8B0A02D3}"/>
                    </a:ext>
                  </a:extLst>
                </p:cNvPr>
                <p:cNvSpPr>
                  <a:spLocks/>
                </p:cNvSpPr>
                <p:nvPr/>
              </p:nvSpPr>
              <p:spPr bwMode="auto">
                <a:xfrm>
                  <a:off x="3636" y="1318"/>
                  <a:ext cx="144" cy="47"/>
                </a:xfrm>
                <a:custGeom>
                  <a:avLst/>
                  <a:gdLst>
                    <a:gd name="T0" fmla="*/ 144 w 144"/>
                    <a:gd name="T1" fmla="*/ 10 h 47"/>
                    <a:gd name="T2" fmla="*/ 112 w 144"/>
                    <a:gd name="T3" fmla="*/ 0 h 47"/>
                    <a:gd name="T4" fmla="*/ 38 w 144"/>
                    <a:gd name="T5" fmla="*/ 30 h 47"/>
                    <a:gd name="T6" fmla="*/ 0 w 144"/>
                    <a:gd name="T7" fmla="*/ 20 h 47"/>
                    <a:gd name="T8" fmla="*/ 19 w 144"/>
                    <a:gd name="T9" fmla="*/ 47 h 47"/>
                    <a:gd name="T10" fmla="*/ 112 w 144"/>
                    <a:gd name="T11" fmla="*/ 47 h 47"/>
                    <a:gd name="T12" fmla="*/ 72 w 144"/>
                    <a:gd name="T13" fmla="*/ 37 h 47"/>
                    <a:gd name="T14" fmla="*/ 144 w 144"/>
                    <a:gd name="T15" fmla="*/ 10 h 47"/>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7"/>
                    <a:gd name="T26" fmla="*/ 144 w 144"/>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7">
                      <a:moveTo>
                        <a:pt x="144" y="10"/>
                      </a:moveTo>
                      <a:lnTo>
                        <a:pt x="112" y="0"/>
                      </a:lnTo>
                      <a:lnTo>
                        <a:pt x="38" y="30"/>
                      </a:lnTo>
                      <a:lnTo>
                        <a:pt x="0" y="20"/>
                      </a:lnTo>
                      <a:lnTo>
                        <a:pt x="19" y="47"/>
                      </a:lnTo>
                      <a:lnTo>
                        <a:pt x="112" y="47"/>
                      </a:lnTo>
                      <a:lnTo>
                        <a:pt x="72" y="37"/>
                      </a:lnTo>
                      <a:lnTo>
                        <a:pt x="144"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46" name="Freeform 132">
                  <a:extLst>
                    <a:ext uri="{FF2B5EF4-FFF2-40B4-BE49-F238E27FC236}">
                      <a16:creationId xmlns:a16="http://schemas.microsoft.com/office/drawing/2014/main" id="{8673DD5F-3B27-4ACE-8DE9-4D2A17A088A0}"/>
                    </a:ext>
                  </a:extLst>
                </p:cNvPr>
                <p:cNvSpPr>
                  <a:spLocks/>
                </p:cNvSpPr>
                <p:nvPr/>
              </p:nvSpPr>
              <p:spPr bwMode="auto">
                <a:xfrm>
                  <a:off x="3644" y="1264"/>
                  <a:ext cx="144" cy="44"/>
                </a:xfrm>
                <a:custGeom>
                  <a:avLst/>
                  <a:gdLst>
                    <a:gd name="T0" fmla="*/ 0 w 144"/>
                    <a:gd name="T1" fmla="*/ 10 h 44"/>
                    <a:gd name="T2" fmla="*/ 32 w 144"/>
                    <a:gd name="T3" fmla="*/ 0 h 44"/>
                    <a:gd name="T4" fmla="*/ 109 w 144"/>
                    <a:gd name="T5" fmla="*/ 27 h 44"/>
                    <a:gd name="T6" fmla="*/ 144 w 144"/>
                    <a:gd name="T7" fmla="*/ 20 h 44"/>
                    <a:gd name="T8" fmla="*/ 125 w 144"/>
                    <a:gd name="T9" fmla="*/ 44 h 44"/>
                    <a:gd name="T10" fmla="*/ 35 w 144"/>
                    <a:gd name="T11" fmla="*/ 44 h 44"/>
                    <a:gd name="T12" fmla="*/ 72 w 144"/>
                    <a:gd name="T13" fmla="*/ 37 h 44"/>
                    <a:gd name="T14" fmla="*/ 0 w 144"/>
                    <a:gd name="T15" fmla="*/ 10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0" y="10"/>
                      </a:moveTo>
                      <a:lnTo>
                        <a:pt x="32" y="0"/>
                      </a:lnTo>
                      <a:lnTo>
                        <a:pt x="109" y="27"/>
                      </a:lnTo>
                      <a:lnTo>
                        <a:pt x="144" y="20"/>
                      </a:lnTo>
                      <a:lnTo>
                        <a:pt x="125" y="44"/>
                      </a:lnTo>
                      <a:lnTo>
                        <a:pt x="35" y="44"/>
                      </a:lnTo>
                      <a:lnTo>
                        <a:pt x="72" y="37"/>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47" name="Freeform 133">
                  <a:extLst>
                    <a:ext uri="{FF2B5EF4-FFF2-40B4-BE49-F238E27FC236}">
                      <a16:creationId xmlns:a16="http://schemas.microsoft.com/office/drawing/2014/main" id="{052171B5-AA17-462B-B3D3-0044741DFCFC}"/>
                    </a:ext>
                  </a:extLst>
                </p:cNvPr>
                <p:cNvSpPr>
                  <a:spLocks/>
                </p:cNvSpPr>
                <p:nvPr/>
              </p:nvSpPr>
              <p:spPr bwMode="auto">
                <a:xfrm>
                  <a:off x="3644" y="1264"/>
                  <a:ext cx="144" cy="44"/>
                </a:xfrm>
                <a:custGeom>
                  <a:avLst/>
                  <a:gdLst>
                    <a:gd name="T0" fmla="*/ 0 w 144"/>
                    <a:gd name="T1" fmla="*/ 10 h 44"/>
                    <a:gd name="T2" fmla="*/ 32 w 144"/>
                    <a:gd name="T3" fmla="*/ 0 h 44"/>
                    <a:gd name="T4" fmla="*/ 109 w 144"/>
                    <a:gd name="T5" fmla="*/ 27 h 44"/>
                    <a:gd name="T6" fmla="*/ 144 w 144"/>
                    <a:gd name="T7" fmla="*/ 20 h 44"/>
                    <a:gd name="T8" fmla="*/ 125 w 144"/>
                    <a:gd name="T9" fmla="*/ 44 h 44"/>
                    <a:gd name="T10" fmla="*/ 35 w 144"/>
                    <a:gd name="T11" fmla="*/ 44 h 44"/>
                    <a:gd name="T12" fmla="*/ 72 w 144"/>
                    <a:gd name="T13" fmla="*/ 37 h 44"/>
                    <a:gd name="T14" fmla="*/ 0 w 144"/>
                    <a:gd name="T15" fmla="*/ 10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0" y="10"/>
                      </a:moveTo>
                      <a:lnTo>
                        <a:pt x="32" y="0"/>
                      </a:lnTo>
                      <a:lnTo>
                        <a:pt x="109" y="27"/>
                      </a:lnTo>
                      <a:lnTo>
                        <a:pt x="144" y="20"/>
                      </a:lnTo>
                      <a:lnTo>
                        <a:pt x="125" y="44"/>
                      </a:lnTo>
                      <a:lnTo>
                        <a:pt x="35" y="44"/>
                      </a:lnTo>
                      <a:lnTo>
                        <a:pt x="72" y="37"/>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48" name="Freeform 134">
                  <a:extLst>
                    <a:ext uri="{FF2B5EF4-FFF2-40B4-BE49-F238E27FC236}">
                      <a16:creationId xmlns:a16="http://schemas.microsoft.com/office/drawing/2014/main" id="{49CC124E-0D46-41B8-89F8-C42505656A29}"/>
                    </a:ext>
                  </a:extLst>
                </p:cNvPr>
                <p:cNvSpPr>
                  <a:spLocks/>
                </p:cNvSpPr>
                <p:nvPr/>
              </p:nvSpPr>
              <p:spPr bwMode="auto">
                <a:xfrm>
                  <a:off x="3788" y="1323"/>
                  <a:ext cx="143" cy="44"/>
                </a:xfrm>
                <a:custGeom>
                  <a:avLst/>
                  <a:gdLst>
                    <a:gd name="T0" fmla="*/ 143 w 143"/>
                    <a:gd name="T1" fmla="*/ 34 h 44"/>
                    <a:gd name="T2" fmla="*/ 111 w 143"/>
                    <a:gd name="T3" fmla="*/ 44 h 44"/>
                    <a:gd name="T4" fmla="*/ 37 w 143"/>
                    <a:gd name="T5" fmla="*/ 15 h 44"/>
                    <a:gd name="T6" fmla="*/ 0 w 143"/>
                    <a:gd name="T7" fmla="*/ 25 h 44"/>
                    <a:gd name="T8" fmla="*/ 18 w 143"/>
                    <a:gd name="T9" fmla="*/ 0 h 44"/>
                    <a:gd name="T10" fmla="*/ 111 w 143"/>
                    <a:gd name="T11" fmla="*/ 0 h 44"/>
                    <a:gd name="T12" fmla="*/ 71 w 143"/>
                    <a:gd name="T13" fmla="*/ 7 h 44"/>
                    <a:gd name="T14" fmla="*/ 143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143" y="34"/>
                      </a:moveTo>
                      <a:lnTo>
                        <a:pt x="111" y="44"/>
                      </a:lnTo>
                      <a:lnTo>
                        <a:pt x="37" y="15"/>
                      </a:lnTo>
                      <a:lnTo>
                        <a:pt x="0" y="25"/>
                      </a:lnTo>
                      <a:lnTo>
                        <a:pt x="18" y="0"/>
                      </a:lnTo>
                      <a:lnTo>
                        <a:pt x="111" y="0"/>
                      </a:lnTo>
                      <a:lnTo>
                        <a:pt x="71" y="7"/>
                      </a:lnTo>
                      <a:lnTo>
                        <a:pt x="143"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49" name="Freeform 135">
                  <a:extLst>
                    <a:ext uri="{FF2B5EF4-FFF2-40B4-BE49-F238E27FC236}">
                      <a16:creationId xmlns:a16="http://schemas.microsoft.com/office/drawing/2014/main" id="{21A1A736-482E-4901-9C57-94A2110C9F59}"/>
                    </a:ext>
                  </a:extLst>
                </p:cNvPr>
                <p:cNvSpPr>
                  <a:spLocks/>
                </p:cNvSpPr>
                <p:nvPr/>
              </p:nvSpPr>
              <p:spPr bwMode="auto">
                <a:xfrm>
                  <a:off x="3788" y="1323"/>
                  <a:ext cx="143" cy="44"/>
                </a:xfrm>
                <a:custGeom>
                  <a:avLst/>
                  <a:gdLst>
                    <a:gd name="T0" fmla="*/ 143 w 143"/>
                    <a:gd name="T1" fmla="*/ 34 h 44"/>
                    <a:gd name="T2" fmla="*/ 111 w 143"/>
                    <a:gd name="T3" fmla="*/ 44 h 44"/>
                    <a:gd name="T4" fmla="*/ 37 w 143"/>
                    <a:gd name="T5" fmla="*/ 15 h 44"/>
                    <a:gd name="T6" fmla="*/ 0 w 143"/>
                    <a:gd name="T7" fmla="*/ 25 h 44"/>
                    <a:gd name="T8" fmla="*/ 18 w 143"/>
                    <a:gd name="T9" fmla="*/ 0 h 44"/>
                    <a:gd name="T10" fmla="*/ 111 w 143"/>
                    <a:gd name="T11" fmla="*/ 0 h 44"/>
                    <a:gd name="T12" fmla="*/ 71 w 143"/>
                    <a:gd name="T13" fmla="*/ 7 h 44"/>
                    <a:gd name="T14" fmla="*/ 143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143" y="34"/>
                      </a:moveTo>
                      <a:lnTo>
                        <a:pt x="111" y="44"/>
                      </a:lnTo>
                      <a:lnTo>
                        <a:pt x="37" y="15"/>
                      </a:lnTo>
                      <a:lnTo>
                        <a:pt x="0" y="25"/>
                      </a:lnTo>
                      <a:lnTo>
                        <a:pt x="18" y="0"/>
                      </a:lnTo>
                      <a:lnTo>
                        <a:pt x="111" y="0"/>
                      </a:lnTo>
                      <a:lnTo>
                        <a:pt x="71" y="7"/>
                      </a:lnTo>
                      <a:lnTo>
                        <a:pt x="143"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51633" name="Group 136">
                <a:extLst>
                  <a:ext uri="{FF2B5EF4-FFF2-40B4-BE49-F238E27FC236}">
                    <a16:creationId xmlns:a16="http://schemas.microsoft.com/office/drawing/2014/main" id="{F5A7513C-4A01-4A58-B9B9-9AFD0A90A6C3}"/>
                  </a:ext>
                </a:extLst>
              </p:cNvPr>
              <p:cNvGrpSpPr>
                <a:grpSpLocks/>
              </p:cNvGrpSpPr>
              <p:nvPr/>
            </p:nvGrpSpPr>
            <p:grpSpPr bwMode="auto">
              <a:xfrm>
                <a:off x="3639" y="1267"/>
                <a:ext cx="300" cy="103"/>
                <a:chOff x="3639" y="1267"/>
                <a:chExt cx="300" cy="103"/>
              </a:xfrm>
            </p:grpSpPr>
            <p:sp>
              <p:nvSpPr>
                <p:cNvPr id="151634" name="Freeform 137">
                  <a:extLst>
                    <a:ext uri="{FF2B5EF4-FFF2-40B4-BE49-F238E27FC236}">
                      <a16:creationId xmlns:a16="http://schemas.microsoft.com/office/drawing/2014/main" id="{163C31C4-A98C-4F88-9B34-21D8E8004EFE}"/>
                    </a:ext>
                  </a:extLst>
                </p:cNvPr>
                <p:cNvSpPr>
                  <a:spLocks/>
                </p:cNvSpPr>
                <p:nvPr/>
              </p:nvSpPr>
              <p:spPr bwMode="auto">
                <a:xfrm>
                  <a:off x="3796" y="1269"/>
                  <a:ext cx="143" cy="44"/>
                </a:xfrm>
                <a:custGeom>
                  <a:avLst/>
                  <a:gdLst>
                    <a:gd name="T0" fmla="*/ 0 w 143"/>
                    <a:gd name="T1" fmla="*/ 34 h 44"/>
                    <a:gd name="T2" fmla="*/ 31 w 143"/>
                    <a:gd name="T3" fmla="*/ 44 h 44"/>
                    <a:gd name="T4" fmla="*/ 108 w 143"/>
                    <a:gd name="T5" fmla="*/ 15 h 44"/>
                    <a:gd name="T6" fmla="*/ 143 w 143"/>
                    <a:gd name="T7" fmla="*/ 25 h 44"/>
                    <a:gd name="T8" fmla="*/ 124 w 143"/>
                    <a:gd name="T9" fmla="*/ 0 h 44"/>
                    <a:gd name="T10" fmla="*/ 34 w 143"/>
                    <a:gd name="T11" fmla="*/ 0 h 44"/>
                    <a:gd name="T12" fmla="*/ 71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1" y="44"/>
                      </a:lnTo>
                      <a:lnTo>
                        <a:pt x="108" y="15"/>
                      </a:lnTo>
                      <a:lnTo>
                        <a:pt x="143" y="25"/>
                      </a:lnTo>
                      <a:lnTo>
                        <a:pt x="124" y="0"/>
                      </a:lnTo>
                      <a:lnTo>
                        <a:pt x="34" y="0"/>
                      </a:lnTo>
                      <a:lnTo>
                        <a:pt x="71" y="7"/>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35" name="Freeform 138">
                  <a:extLst>
                    <a:ext uri="{FF2B5EF4-FFF2-40B4-BE49-F238E27FC236}">
                      <a16:creationId xmlns:a16="http://schemas.microsoft.com/office/drawing/2014/main" id="{D836152D-1BAF-4BB3-9362-7EDFA424CD3C}"/>
                    </a:ext>
                  </a:extLst>
                </p:cNvPr>
                <p:cNvSpPr>
                  <a:spLocks/>
                </p:cNvSpPr>
                <p:nvPr/>
              </p:nvSpPr>
              <p:spPr bwMode="auto">
                <a:xfrm>
                  <a:off x="3796" y="1269"/>
                  <a:ext cx="143" cy="44"/>
                </a:xfrm>
                <a:custGeom>
                  <a:avLst/>
                  <a:gdLst>
                    <a:gd name="T0" fmla="*/ 0 w 143"/>
                    <a:gd name="T1" fmla="*/ 34 h 44"/>
                    <a:gd name="T2" fmla="*/ 31 w 143"/>
                    <a:gd name="T3" fmla="*/ 44 h 44"/>
                    <a:gd name="T4" fmla="*/ 108 w 143"/>
                    <a:gd name="T5" fmla="*/ 15 h 44"/>
                    <a:gd name="T6" fmla="*/ 143 w 143"/>
                    <a:gd name="T7" fmla="*/ 25 h 44"/>
                    <a:gd name="T8" fmla="*/ 124 w 143"/>
                    <a:gd name="T9" fmla="*/ 0 h 44"/>
                    <a:gd name="T10" fmla="*/ 34 w 143"/>
                    <a:gd name="T11" fmla="*/ 0 h 44"/>
                    <a:gd name="T12" fmla="*/ 71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1" y="44"/>
                      </a:lnTo>
                      <a:lnTo>
                        <a:pt x="108" y="15"/>
                      </a:lnTo>
                      <a:lnTo>
                        <a:pt x="143" y="25"/>
                      </a:lnTo>
                      <a:lnTo>
                        <a:pt x="124" y="0"/>
                      </a:lnTo>
                      <a:lnTo>
                        <a:pt x="34" y="0"/>
                      </a:lnTo>
                      <a:lnTo>
                        <a:pt x="71" y="7"/>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36" name="Freeform 139">
                  <a:extLst>
                    <a:ext uri="{FF2B5EF4-FFF2-40B4-BE49-F238E27FC236}">
                      <a16:creationId xmlns:a16="http://schemas.microsoft.com/office/drawing/2014/main" id="{082C41E3-DB2E-49EA-906D-F097E8664298}"/>
                    </a:ext>
                  </a:extLst>
                </p:cNvPr>
                <p:cNvSpPr>
                  <a:spLocks/>
                </p:cNvSpPr>
                <p:nvPr/>
              </p:nvSpPr>
              <p:spPr bwMode="auto">
                <a:xfrm>
                  <a:off x="3639" y="1321"/>
                  <a:ext cx="143" cy="46"/>
                </a:xfrm>
                <a:custGeom>
                  <a:avLst/>
                  <a:gdLst>
                    <a:gd name="T0" fmla="*/ 143 w 143"/>
                    <a:gd name="T1" fmla="*/ 9 h 46"/>
                    <a:gd name="T2" fmla="*/ 112 w 143"/>
                    <a:gd name="T3" fmla="*/ 0 h 46"/>
                    <a:gd name="T4" fmla="*/ 37 w 143"/>
                    <a:gd name="T5" fmla="*/ 29 h 46"/>
                    <a:gd name="T6" fmla="*/ 0 w 143"/>
                    <a:gd name="T7" fmla="*/ 19 h 46"/>
                    <a:gd name="T8" fmla="*/ 19 w 143"/>
                    <a:gd name="T9" fmla="*/ 46 h 46"/>
                    <a:gd name="T10" fmla="*/ 112 w 143"/>
                    <a:gd name="T11" fmla="*/ 46 h 46"/>
                    <a:gd name="T12" fmla="*/ 72 w 143"/>
                    <a:gd name="T13" fmla="*/ 36 h 46"/>
                    <a:gd name="T14" fmla="*/ 143 w 143"/>
                    <a:gd name="T15" fmla="*/ 9 h 46"/>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6"/>
                    <a:gd name="T26" fmla="*/ 143 w 143"/>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6">
                      <a:moveTo>
                        <a:pt x="143" y="9"/>
                      </a:moveTo>
                      <a:lnTo>
                        <a:pt x="112" y="0"/>
                      </a:lnTo>
                      <a:lnTo>
                        <a:pt x="37" y="29"/>
                      </a:lnTo>
                      <a:lnTo>
                        <a:pt x="0" y="19"/>
                      </a:lnTo>
                      <a:lnTo>
                        <a:pt x="19" y="46"/>
                      </a:lnTo>
                      <a:lnTo>
                        <a:pt x="112" y="46"/>
                      </a:lnTo>
                      <a:lnTo>
                        <a:pt x="72" y="36"/>
                      </a:ln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37" name="Freeform 140">
                  <a:extLst>
                    <a:ext uri="{FF2B5EF4-FFF2-40B4-BE49-F238E27FC236}">
                      <a16:creationId xmlns:a16="http://schemas.microsoft.com/office/drawing/2014/main" id="{9AB41B51-9F61-4BE9-9A1A-836FEB02FD3C}"/>
                    </a:ext>
                  </a:extLst>
                </p:cNvPr>
                <p:cNvSpPr>
                  <a:spLocks/>
                </p:cNvSpPr>
                <p:nvPr/>
              </p:nvSpPr>
              <p:spPr bwMode="auto">
                <a:xfrm>
                  <a:off x="3639" y="1321"/>
                  <a:ext cx="143" cy="46"/>
                </a:xfrm>
                <a:custGeom>
                  <a:avLst/>
                  <a:gdLst>
                    <a:gd name="T0" fmla="*/ 143 w 143"/>
                    <a:gd name="T1" fmla="*/ 9 h 46"/>
                    <a:gd name="T2" fmla="*/ 112 w 143"/>
                    <a:gd name="T3" fmla="*/ 0 h 46"/>
                    <a:gd name="T4" fmla="*/ 37 w 143"/>
                    <a:gd name="T5" fmla="*/ 29 h 46"/>
                    <a:gd name="T6" fmla="*/ 0 w 143"/>
                    <a:gd name="T7" fmla="*/ 19 h 46"/>
                    <a:gd name="T8" fmla="*/ 19 w 143"/>
                    <a:gd name="T9" fmla="*/ 46 h 46"/>
                    <a:gd name="T10" fmla="*/ 112 w 143"/>
                    <a:gd name="T11" fmla="*/ 46 h 46"/>
                    <a:gd name="T12" fmla="*/ 72 w 143"/>
                    <a:gd name="T13" fmla="*/ 36 h 46"/>
                    <a:gd name="T14" fmla="*/ 143 w 143"/>
                    <a:gd name="T15" fmla="*/ 9 h 46"/>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6"/>
                    <a:gd name="T26" fmla="*/ 143 w 143"/>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6">
                      <a:moveTo>
                        <a:pt x="143" y="9"/>
                      </a:moveTo>
                      <a:lnTo>
                        <a:pt x="112" y="0"/>
                      </a:lnTo>
                      <a:lnTo>
                        <a:pt x="37" y="29"/>
                      </a:lnTo>
                      <a:lnTo>
                        <a:pt x="0" y="19"/>
                      </a:lnTo>
                      <a:lnTo>
                        <a:pt x="19" y="46"/>
                      </a:lnTo>
                      <a:lnTo>
                        <a:pt x="112" y="46"/>
                      </a:lnTo>
                      <a:lnTo>
                        <a:pt x="72" y="36"/>
                      </a:ln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38" name="Freeform 141">
                  <a:extLst>
                    <a:ext uri="{FF2B5EF4-FFF2-40B4-BE49-F238E27FC236}">
                      <a16:creationId xmlns:a16="http://schemas.microsoft.com/office/drawing/2014/main" id="{F5F02998-F9DB-47A1-B1DC-FB3A24199398}"/>
                    </a:ext>
                  </a:extLst>
                </p:cNvPr>
                <p:cNvSpPr>
                  <a:spLocks/>
                </p:cNvSpPr>
                <p:nvPr/>
              </p:nvSpPr>
              <p:spPr bwMode="auto">
                <a:xfrm>
                  <a:off x="3647" y="1267"/>
                  <a:ext cx="143" cy="44"/>
                </a:xfrm>
                <a:custGeom>
                  <a:avLst/>
                  <a:gdLst>
                    <a:gd name="T0" fmla="*/ 0 w 143"/>
                    <a:gd name="T1" fmla="*/ 9 h 44"/>
                    <a:gd name="T2" fmla="*/ 32 w 143"/>
                    <a:gd name="T3" fmla="*/ 0 h 44"/>
                    <a:gd name="T4" fmla="*/ 109 w 143"/>
                    <a:gd name="T5" fmla="*/ 27 h 44"/>
                    <a:gd name="T6" fmla="*/ 143 w 143"/>
                    <a:gd name="T7" fmla="*/ 19 h 44"/>
                    <a:gd name="T8" fmla="*/ 125 w 143"/>
                    <a:gd name="T9" fmla="*/ 44 h 44"/>
                    <a:gd name="T10" fmla="*/ 34 w 143"/>
                    <a:gd name="T11" fmla="*/ 44 h 44"/>
                    <a:gd name="T12" fmla="*/ 72 w 143"/>
                    <a:gd name="T13" fmla="*/ 36 h 44"/>
                    <a:gd name="T14" fmla="*/ 0 w 143"/>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9"/>
                      </a:moveTo>
                      <a:lnTo>
                        <a:pt x="32" y="0"/>
                      </a:lnTo>
                      <a:lnTo>
                        <a:pt x="109" y="27"/>
                      </a:lnTo>
                      <a:lnTo>
                        <a:pt x="143" y="19"/>
                      </a:lnTo>
                      <a:lnTo>
                        <a:pt x="125" y="44"/>
                      </a:lnTo>
                      <a:lnTo>
                        <a:pt x="34" y="44"/>
                      </a:lnTo>
                      <a:lnTo>
                        <a:pt x="72" y="36"/>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39" name="Freeform 142">
                  <a:extLst>
                    <a:ext uri="{FF2B5EF4-FFF2-40B4-BE49-F238E27FC236}">
                      <a16:creationId xmlns:a16="http://schemas.microsoft.com/office/drawing/2014/main" id="{20964F4C-88A6-4FB2-9417-57A208A5C974}"/>
                    </a:ext>
                  </a:extLst>
                </p:cNvPr>
                <p:cNvSpPr>
                  <a:spLocks/>
                </p:cNvSpPr>
                <p:nvPr/>
              </p:nvSpPr>
              <p:spPr bwMode="auto">
                <a:xfrm>
                  <a:off x="3647" y="1267"/>
                  <a:ext cx="143" cy="44"/>
                </a:xfrm>
                <a:custGeom>
                  <a:avLst/>
                  <a:gdLst>
                    <a:gd name="T0" fmla="*/ 0 w 143"/>
                    <a:gd name="T1" fmla="*/ 9 h 44"/>
                    <a:gd name="T2" fmla="*/ 32 w 143"/>
                    <a:gd name="T3" fmla="*/ 0 h 44"/>
                    <a:gd name="T4" fmla="*/ 109 w 143"/>
                    <a:gd name="T5" fmla="*/ 27 h 44"/>
                    <a:gd name="T6" fmla="*/ 143 w 143"/>
                    <a:gd name="T7" fmla="*/ 19 h 44"/>
                    <a:gd name="T8" fmla="*/ 125 w 143"/>
                    <a:gd name="T9" fmla="*/ 44 h 44"/>
                    <a:gd name="T10" fmla="*/ 34 w 143"/>
                    <a:gd name="T11" fmla="*/ 44 h 44"/>
                    <a:gd name="T12" fmla="*/ 72 w 143"/>
                    <a:gd name="T13" fmla="*/ 36 h 44"/>
                    <a:gd name="T14" fmla="*/ 0 w 143"/>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9"/>
                      </a:moveTo>
                      <a:lnTo>
                        <a:pt x="32" y="0"/>
                      </a:lnTo>
                      <a:lnTo>
                        <a:pt x="109" y="27"/>
                      </a:lnTo>
                      <a:lnTo>
                        <a:pt x="143" y="19"/>
                      </a:lnTo>
                      <a:lnTo>
                        <a:pt x="125" y="44"/>
                      </a:lnTo>
                      <a:lnTo>
                        <a:pt x="34" y="44"/>
                      </a:lnTo>
                      <a:lnTo>
                        <a:pt x="72" y="36"/>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40" name="Freeform 143">
                  <a:extLst>
                    <a:ext uri="{FF2B5EF4-FFF2-40B4-BE49-F238E27FC236}">
                      <a16:creationId xmlns:a16="http://schemas.microsoft.com/office/drawing/2014/main" id="{AC8622CB-9DD6-4D25-9C26-1CE2B1E3CC1A}"/>
                    </a:ext>
                  </a:extLst>
                </p:cNvPr>
                <p:cNvSpPr>
                  <a:spLocks/>
                </p:cNvSpPr>
                <p:nvPr/>
              </p:nvSpPr>
              <p:spPr bwMode="auto">
                <a:xfrm>
                  <a:off x="3790" y="1326"/>
                  <a:ext cx="144" cy="44"/>
                </a:xfrm>
                <a:custGeom>
                  <a:avLst/>
                  <a:gdLst>
                    <a:gd name="T0" fmla="*/ 144 w 144"/>
                    <a:gd name="T1" fmla="*/ 34 h 44"/>
                    <a:gd name="T2" fmla="*/ 112 w 144"/>
                    <a:gd name="T3" fmla="*/ 44 h 44"/>
                    <a:gd name="T4" fmla="*/ 37 w 144"/>
                    <a:gd name="T5" fmla="*/ 14 h 44"/>
                    <a:gd name="T6" fmla="*/ 0 w 144"/>
                    <a:gd name="T7" fmla="*/ 24 h 44"/>
                    <a:gd name="T8" fmla="*/ 19 w 144"/>
                    <a:gd name="T9" fmla="*/ 0 h 44"/>
                    <a:gd name="T10" fmla="*/ 112 w 144"/>
                    <a:gd name="T11" fmla="*/ 0 h 44"/>
                    <a:gd name="T12" fmla="*/ 72 w 144"/>
                    <a:gd name="T13" fmla="*/ 7 h 44"/>
                    <a:gd name="T14" fmla="*/ 144 w 144"/>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144" y="34"/>
                      </a:moveTo>
                      <a:lnTo>
                        <a:pt x="112" y="44"/>
                      </a:lnTo>
                      <a:lnTo>
                        <a:pt x="37" y="14"/>
                      </a:lnTo>
                      <a:lnTo>
                        <a:pt x="0" y="24"/>
                      </a:lnTo>
                      <a:lnTo>
                        <a:pt x="19" y="0"/>
                      </a:lnTo>
                      <a:lnTo>
                        <a:pt x="112" y="0"/>
                      </a:lnTo>
                      <a:lnTo>
                        <a:pt x="72" y="7"/>
                      </a:lnTo>
                      <a:lnTo>
                        <a:pt x="14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41" name="Freeform 144">
                  <a:extLst>
                    <a:ext uri="{FF2B5EF4-FFF2-40B4-BE49-F238E27FC236}">
                      <a16:creationId xmlns:a16="http://schemas.microsoft.com/office/drawing/2014/main" id="{A30838F0-A30C-4B1E-9B28-8E03E39A37B4}"/>
                    </a:ext>
                  </a:extLst>
                </p:cNvPr>
                <p:cNvSpPr>
                  <a:spLocks/>
                </p:cNvSpPr>
                <p:nvPr/>
              </p:nvSpPr>
              <p:spPr bwMode="auto">
                <a:xfrm>
                  <a:off x="3790" y="1326"/>
                  <a:ext cx="144" cy="44"/>
                </a:xfrm>
                <a:custGeom>
                  <a:avLst/>
                  <a:gdLst>
                    <a:gd name="T0" fmla="*/ 144 w 144"/>
                    <a:gd name="T1" fmla="*/ 34 h 44"/>
                    <a:gd name="T2" fmla="*/ 112 w 144"/>
                    <a:gd name="T3" fmla="*/ 44 h 44"/>
                    <a:gd name="T4" fmla="*/ 37 w 144"/>
                    <a:gd name="T5" fmla="*/ 14 h 44"/>
                    <a:gd name="T6" fmla="*/ 0 w 144"/>
                    <a:gd name="T7" fmla="*/ 24 h 44"/>
                    <a:gd name="T8" fmla="*/ 19 w 144"/>
                    <a:gd name="T9" fmla="*/ 0 h 44"/>
                    <a:gd name="T10" fmla="*/ 112 w 144"/>
                    <a:gd name="T11" fmla="*/ 0 h 44"/>
                    <a:gd name="T12" fmla="*/ 72 w 144"/>
                    <a:gd name="T13" fmla="*/ 7 h 44"/>
                    <a:gd name="T14" fmla="*/ 144 w 144"/>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144" y="34"/>
                      </a:moveTo>
                      <a:lnTo>
                        <a:pt x="112" y="44"/>
                      </a:lnTo>
                      <a:lnTo>
                        <a:pt x="37" y="14"/>
                      </a:lnTo>
                      <a:lnTo>
                        <a:pt x="0" y="24"/>
                      </a:lnTo>
                      <a:lnTo>
                        <a:pt x="19" y="0"/>
                      </a:lnTo>
                      <a:lnTo>
                        <a:pt x="112" y="0"/>
                      </a:lnTo>
                      <a:lnTo>
                        <a:pt x="72" y="7"/>
                      </a:lnTo>
                      <a:lnTo>
                        <a:pt x="14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151630" name="Line 145">
              <a:extLst>
                <a:ext uri="{FF2B5EF4-FFF2-40B4-BE49-F238E27FC236}">
                  <a16:creationId xmlns:a16="http://schemas.microsoft.com/office/drawing/2014/main" id="{89F31346-F0DF-4614-8F53-B4CF37CDE0C1}"/>
                </a:ext>
              </a:extLst>
            </p:cNvPr>
            <p:cNvSpPr>
              <a:spLocks noChangeShapeType="1"/>
            </p:cNvSpPr>
            <p:nvPr/>
          </p:nvSpPr>
          <p:spPr bwMode="auto">
            <a:xfrm>
              <a:off x="3570" y="1316"/>
              <a:ext cx="1" cy="9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31" name="Line 146">
              <a:extLst>
                <a:ext uri="{FF2B5EF4-FFF2-40B4-BE49-F238E27FC236}">
                  <a16:creationId xmlns:a16="http://schemas.microsoft.com/office/drawing/2014/main" id="{9C90330F-87F0-429C-8636-0F0822F591C8}"/>
                </a:ext>
              </a:extLst>
            </p:cNvPr>
            <p:cNvSpPr>
              <a:spLocks noChangeShapeType="1"/>
            </p:cNvSpPr>
            <p:nvPr/>
          </p:nvSpPr>
          <p:spPr bwMode="auto">
            <a:xfrm>
              <a:off x="4005" y="1316"/>
              <a:ext cx="1" cy="9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21331" name="Line 147">
            <a:extLst>
              <a:ext uri="{FF2B5EF4-FFF2-40B4-BE49-F238E27FC236}">
                <a16:creationId xmlns:a16="http://schemas.microsoft.com/office/drawing/2014/main" id="{51BB8965-BE57-485F-8471-87134EA1054E}"/>
              </a:ext>
            </a:extLst>
          </p:cNvPr>
          <p:cNvSpPr>
            <a:spLocks noChangeShapeType="1"/>
          </p:cNvSpPr>
          <p:nvPr/>
        </p:nvSpPr>
        <p:spPr bwMode="auto">
          <a:xfrm flipH="1">
            <a:off x="8140700" y="1844675"/>
            <a:ext cx="635000"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SimSun" pitchFamily="2" charset="-122"/>
            </a:endParaRPr>
          </a:p>
        </p:txBody>
      </p:sp>
      <p:grpSp>
        <p:nvGrpSpPr>
          <p:cNvPr id="151602" name="Group 148">
            <a:extLst>
              <a:ext uri="{FF2B5EF4-FFF2-40B4-BE49-F238E27FC236}">
                <a16:creationId xmlns:a16="http://schemas.microsoft.com/office/drawing/2014/main" id="{97B403D4-7E65-45CB-9B55-9CE0D33D7A1F}"/>
              </a:ext>
            </a:extLst>
          </p:cNvPr>
          <p:cNvGrpSpPr>
            <a:grpSpLocks/>
          </p:cNvGrpSpPr>
          <p:nvPr/>
        </p:nvGrpSpPr>
        <p:grpSpPr bwMode="auto">
          <a:xfrm>
            <a:off x="8501063" y="1301751"/>
            <a:ext cx="754062" cy="682625"/>
            <a:chOff x="4395" y="922"/>
            <a:chExt cx="475" cy="430"/>
          </a:xfrm>
        </p:grpSpPr>
        <p:sp>
          <p:nvSpPr>
            <p:cNvPr id="151604" name="Rectangle 149">
              <a:extLst>
                <a:ext uri="{FF2B5EF4-FFF2-40B4-BE49-F238E27FC236}">
                  <a16:creationId xmlns:a16="http://schemas.microsoft.com/office/drawing/2014/main" id="{8D92A415-05A0-448E-958D-30274C848064}"/>
                </a:ext>
              </a:extLst>
            </p:cNvPr>
            <p:cNvSpPr>
              <a:spLocks noChangeArrowheads="1"/>
            </p:cNvSpPr>
            <p:nvPr/>
          </p:nvSpPr>
          <p:spPr bwMode="auto">
            <a:xfrm>
              <a:off x="4395" y="1211"/>
              <a:ext cx="430" cy="79"/>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1605" name="Rectangle 150">
              <a:extLst>
                <a:ext uri="{FF2B5EF4-FFF2-40B4-BE49-F238E27FC236}">
                  <a16:creationId xmlns:a16="http://schemas.microsoft.com/office/drawing/2014/main" id="{38600839-6CD1-43E4-8808-58F586C7D92F}"/>
                </a:ext>
              </a:extLst>
            </p:cNvPr>
            <p:cNvSpPr>
              <a:spLocks noChangeArrowheads="1"/>
            </p:cNvSpPr>
            <p:nvPr/>
          </p:nvSpPr>
          <p:spPr bwMode="auto">
            <a:xfrm>
              <a:off x="4396" y="1212"/>
              <a:ext cx="428" cy="77"/>
            </a:xfrm>
            <a:prstGeom prst="rect">
              <a:avLst/>
            </a:prstGeom>
            <a:solidFill>
              <a:srgbClr val="B7B79D"/>
            </a:solidFill>
            <a:ln w="3175">
              <a:solidFill>
                <a:srgbClr val="494936"/>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1606" name="Freeform 151">
              <a:extLst>
                <a:ext uri="{FF2B5EF4-FFF2-40B4-BE49-F238E27FC236}">
                  <a16:creationId xmlns:a16="http://schemas.microsoft.com/office/drawing/2014/main" id="{2640F2A1-F8ED-4317-BA7F-FC3696251CF9}"/>
                </a:ext>
              </a:extLst>
            </p:cNvPr>
            <p:cNvSpPr>
              <a:spLocks/>
            </p:cNvSpPr>
            <p:nvPr/>
          </p:nvSpPr>
          <p:spPr bwMode="auto">
            <a:xfrm>
              <a:off x="4395" y="1167"/>
              <a:ext cx="475" cy="44"/>
            </a:xfrm>
            <a:custGeom>
              <a:avLst/>
              <a:gdLst>
                <a:gd name="T0" fmla="*/ 0 w 475"/>
                <a:gd name="T1" fmla="*/ 44 h 44"/>
                <a:gd name="T2" fmla="*/ 46 w 475"/>
                <a:gd name="T3" fmla="*/ 0 h 44"/>
                <a:gd name="T4" fmla="*/ 475 w 475"/>
                <a:gd name="T5" fmla="*/ 0 h 44"/>
                <a:gd name="T6" fmla="*/ 430 w 475"/>
                <a:gd name="T7" fmla="*/ 44 h 44"/>
                <a:gd name="T8" fmla="*/ 0 w 475"/>
                <a:gd name="T9" fmla="*/ 44 h 44"/>
                <a:gd name="T10" fmla="*/ 0 60000 65536"/>
                <a:gd name="T11" fmla="*/ 0 60000 65536"/>
                <a:gd name="T12" fmla="*/ 0 60000 65536"/>
                <a:gd name="T13" fmla="*/ 0 60000 65536"/>
                <a:gd name="T14" fmla="*/ 0 60000 65536"/>
                <a:gd name="T15" fmla="*/ 0 w 475"/>
                <a:gd name="T16" fmla="*/ 0 h 44"/>
                <a:gd name="T17" fmla="*/ 475 w 475"/>
                <a:gd name="T18" fmla="*/ 44 h 44"/>
              </a:gdLst>
              <a:ahLst/>
              <a:cxnLst>
                <a:cxn ang="T10">
                  <a:pos x="T0" y="T1"/>
                </a:cxn>
                <a:cxn ang="T11">
                  <a:pos x="T2" y="T3"/>
                </a:cxn>
                <a:cxn ang="T12">
                  <a:pos x="T4" y="T5"/>
                </a:cxn>
                <a:cxn ang="T13">
                  <a:pos x="T6" y="T7"/>
                </a:cxn>
                <a:cxn ang="T14">
                  <a:pos x="T8" y="T9"/>
                </a:cxn>
              </a:cxnLst>
              <a:rect l="T15" t="T16" r="T17" b="T18"/>
              <a:pathLst>
                <a:path w="475" h="44">
                  <a:moveTo>
                    <a:pt x="0" y="44"/>
                  </a:moveTo>
                  <a:lnTo>
                    <a:pt x="46" y="0"/>
                  </a:lnTo>
                  <a:lnTo>
                    <a:pt x="475" y="0"/>
                  </a:lnTo>
                  <a:lnTo>
                    <a:pt x="430" y="44"/>
                  </a:lnTo>
                  <a:lnTo>
                    <a:pt x="0" y="4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07" name="Freeform 152">
              <a:extLst>
                <a:ext uri="{FF2B5EF4-FFF2-40B4-BE49-F238E27FC236}">
                  <a16:creationId xmlns:a16="http://schemas.microsoft.com/office/drawing/2014/main" id="{3357AE25-23D4-41F6-8BB8-F9E95AE2CBD8}"/>
                </a:ext>
              </a:extLst>
            </p:cNvPr>
            <p:cNvSpPr>
              <a:spLocks/>
            </p:cNvSpPr>
            <p:nvPr/>
          </p:nvSpPr>
          <p:spPr bwMode="auto">
            <a:xfrm>
              <a:off x="4395" y="1167"/>
              <a:ext cx="475" cy="44"/>
            </a:xfrm>
            <a:custGeom>
              <a:avLst/>
              <a:gdLst>
                <a:gd name="T0" fmla="*/ 0 w 475"/>
                <a:gd name="T1" fmla="*/ 44 h 44"/>
                <a:gd name="T2" fmla="*/ 46 w 475"/>
                <a:gd name="T3" fmla="*/ 0 h 44"/>
                <a:gd name="T4" fmla="*/ 475 w 475"/>
                <a:gd name="T5" fmla="*/ 0 h 44"/>
                <a:gd name="T6" fmla="*/ 430 w 475"/>
                <a:gd name="T7" fmla="*/ 44 h 44"/>
                <a:gd name="T8" fmla="*/ 0 w 475"/>
                <a:gd name="T9" fmla="*/ 44 h 44"/>
                <a:gd name="T10" fmla="*/ 0 60000 65536"/>
                <a:gd name="T11" fmla="*/ 0 60000 65536"/>
                <a:gd name="T12" fmla="*/ 0 60000 65536"/>
                <a:gd name="T13" fmla="*/ 0 60000 65536"/>
                <a:gd name="T14" fmla="*/ 0 60000 65536"/>
                <a:gd name="T15" fmla="*/ 0 w 475"/>
                <a:gd name="T16" fmla="*/ 0 h 44"/>
                <a:gd name="T17" fmla="*/ 475 w 475"/>
                <a:gd name="T18" fmla="*/ 44 h 44"/>
              </a:gdLst>
              <a:ahLst/>
              <a:cxnLst>
                <a:cxn ang="T10">
                  <a:pos x="T0" y="T1"/>
                </a:cxn>
                <a:cxn ang="T11">
                  <a:pos x="T2" y="T3"/>
                </a:cxn>
                <a:cxn ang="T12">
                  <a:pos x="T4" y="T5"/>
                </a:cxn>
                <a:cxn ang="T13">
                  <a:pos x="T6" y="T7"/>
                </a:cxn>
                <a:cxn ang="T14">
                  <a:pos x="T8" y="T9"/>
                </a:cxn>
              </a:cxnLst>
              <a:rect l="T15" t="T16" r="T17" b="T18"/>
              <a:pathLst>
                <a:path w="475" h="44">
                  <a:moveTo>
                    <a:pt x="0" y="44"/>
                  </a:moveTo>
                  <a:lnTo>
                    <a:pt x="46" y="0"/>
                  </a:lnTo>
                  <a:lnTo>
                    <a:pt x="475" y="0"/>
                  </a:lnTo>
                  <a:lnTo>
                    <a:pt x="430" y="44"/>
                  </a:lnTo>
                  <a:lnTo>
                    <a:pt x="0" y="44"/>
                  </a:lnTo>
                  <a:close/>
                </a:path>
              </a:pathLst>
            </a:custGeom>
            <a:solidFill>
              <a:srgbClr val="C9C9B6"/>
            </a:solidFill>
            <a:ln w="3175">
              <a:solidFill>
                <a:srgbClr val="494936"/>
              </a:solidFill>
              <a:round/>
              <a:headEnd/>
              <a:tailEnd/>
            </a:ln>
          </p:spPr>
          <p:txBody>
            <a:bodyPr/>
            <a:lstStyle/>
            <a:p>
              <a:endParaRPr lang="zh-CN" altLang="en-US"/>
            </a:p>
          </p:txBody>
        </p:sp>
        <p:sp>
          <p:nvSpPr>
            <p:cNvPr id="151608" name="Line 153">
              <a:extLst>
                <a:ext uri="{FF2B5EF4-FFF2-40B4-BE49-F238E27FC236}">
                  <a16:creationId xmlns:a16="http://schemas.microsoft.com/office/drawing/2014/main" id="{8226BEAD-22DE-4ADF-8574-1F93273D8D1C}"/>
                </a:ext>
              </a:extLst>
            </p:cNvPr>
            <p:cNvSpPr>
              <a:spLocks noChangeShapeType="1"/>
            </p:cNvSpPr>
            <p:nvPr/>
          </p:nvSpPr>
          <p:spPr bwMode="auto">
            <a:xfrm flipH="1">
              <a:off x="4698" y="1247"/>
              <a:ext cx="103"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09" name="Freeform 154">
              <a:extLst>
                <a:ext uri="{FF2B5EF4-FFF2-40B4-BE49-F238E27FC236}">
                  <a16:creationId xmlns:a16="http://schemas.microsoft.com/office/drawing/2014/main" id="{033125F0-BBEF-4C48-8C7A-F760A469454A}"/>
                </a:ext>
              </a:extLst>
            </p:cNvPr>
            <p:cNvSpPr>
              <a:spLocks/>
            </p:cNvSpPr>
            <p:nvPr/>
          </p:nvSpPr>
          <p:spPr bwMode="auto">
            <a:xfrm>
              <a:off x="4825" y="1167"/>
              <a:ext cx="45" cy="123"/>
            </a:xfrm>
            <a:custGeom>
              <a:avLst/>
              <a:gdLst>
                <a:gd name="T0" fmla="*/ 0 w 45"/>
                <a:gd name="T1" fmla="*/ 123 h 123"/>
                <a:gd name="T2" fmla="*/ 45 w 45"/>
                <a:gd name="T3" fmla="*/ 77 h 123"/>
                <a:gd name="T4" fmla="*/ 45 w 45"/>
                <a:gd name="T5" fmla="*/ 0 h 123"/>
                <a:gd name="T6" fmla="*/ 0 w 45"/>
                <a:gd name="T7" fmla="*/ 44 h 123"/>
                <a:gd name="T8" fmla="*/ 0 w 45"/>
                <a:gd name="T9" fmla="*/ 123 h 123"/>
                <a:gd name="T10" fmla="*/ 0 60000 65536"/>
                <a:gd name="T11" fmla="*/ 0 60000 65536"/>
                <a:gd name="T12" fmla="*/ 0 60000 65536"/>
                <a:gd name="T13" fmla="*/ 0 60000 65536"/>
                <a:gd name="T14" fmla="*/ 0 60000 65536"/>
                <a:gd name="T15" fmla="*/ 0 w 45"/>
                <a:gd name="T16" fmla="*/ 0 h 123"/>
                <a:gd name="T17" fmla="*/ 45 w 45"/>
                <a:gd name="T18" fmla="*/ 123 h 123"/>
              </a:gdLst>
              <a:ahLst/>
              <a:cxnLst>
                <a:cxn ang="T10">
                  <a:pos x="T0" y="T1"/>
                </a:cxn>
                <a:cxn ang="T11">
                  <a:pos x="T2" y="T3"/>
                </a:cxn>
                <a:cxn ang="T12">
                  <a:pos x="T4" y="T5"/>
                </a:cxn>
                <a:cxn ang="T13">
                  <a:pos x="T6" y="T7"/>
                </a:cxn>
                <a:cxn ang="T14">
                  <a:pos x="T8" y="T9"/>
                </a:cxn>
              </a:cxnLst>
              <a:rect l="T15" t="T16" r="T17" b="T18"/>
              <a:pathLst>
                <a:path w="45" h="123">
                  <a:moveTo>
                    <a:pt x="0" y="123"/>
                  </a:moveTo>
                  <a:lnTo>
                    <a:pt x="45" y="77"/>
                  </a:lnTo>
                  <a:lnTo>
                    <a:pt x="45" y="0"/>
                  </a:lnTo>
                  <a:lnTo>
                    <a:pt x="0" y="44"/>
                  </a:lnTo>
                  <a:lnTo>
                    <a:pt x="0" y="123"/>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10" name="Freeform 155">
              <a:extLst>
                <a:ext uri="{FF2B5EF4-FFF2-40B4-BE49-F238E27FC236}">
                  <a16:creationId xmlns:a16="http://schemas.microsoft.com/office/drawing/2014/main" id="{5B8FC75D-682F-4748-BBCC-92E9D8857F4D}"/>
                </a:ext>
              </a:extLst>
            </p:cNvPr>
            <p:cNvSpPr>
              <a:spLocks/>
            </p:cNvSpPr>
            <p:nvPr/>
          </p:nvSpPr>
          <p:spPr bwMode="auto">
            <a:xfrm>
              <a:off x="4825" y="1167"/>
              <a:ext cx="45" cy="123"/>
            </a:xfrm>
            <a:custGeom>
              <a:avLst/>
              <a:gdLst>
                <a:gd name="T0" fmla="*/ 0 w 45"/>
                <a:gd name="T1" fmla="*/ 123 h 123"/>
                <a:gd name="T2" fmla="*/ 45 w 45"/>
                <a:gd name="T3" fmla="*/ 77 h 123"/>
                <a:gd name="T4" fmla="*/ 45 w 45"/>
                <a:gd name="T5" fmla="*/ 0 h 123"/>
                <a:gd name="T6" fmla="*/ 0 w 45"/>
                <a:gd name="T7" fmla="*/ 44 h 123"/>
                <a:gd name="T8" fmla="*/ 0 w 45"/>
                <a:gd name="T9" fmla="*/ 123 h 123"/>
                <a:gd name="T10" fmla="*/ 0 60000 65536"/>
                <a:gd name="T11" fmla="*/ 0 60000 65536"/>
                <a:gd name="T12" fmla="*/ 0 60000 65536"/>
                <a:gd name="T13" fmla="*/ 0 60000 65536"/>
                <a:gd name="T14" fmla="*/ 0 60000 65536"/>
                <a:gd name="T15" fmla="*/ 0 w 45"/>
                <a:gd name="T16" fmla="*/ 0 h 123"/>
                <a:gd name="T17" fmla="*/ 45 w 45"/>
                <a:gd name="T18" fmla="*/ 123 h 123"/>
              </a:gdLst>
              <a:ahLst/>
              <a:cxnLst>
                <a:cxn ang="T10">
                  <a:pos x="T0" y="T1"/>
                </a:cxn>
                <a:cxn ang="T11">
                  <a:pos x="T2" y="T3"/>
                </a:cxn>
                <a:cxn ang="T12">
                  <a:pos x="T4" y="T5"/>
                </a:cxn>
                <a:cxn ang="T13">
                  <a:pos x="T6" y="T7"/>
                </a:cxn>
                <a:cxn ang="T14">
                  <a:pos x="T8" y="T9"/>
                </a:cxn>
              </a:cxnLst>
              <a:rect l="T15" t="T16" r="T17" b="T18"/>
              <a:pathLst>
                <a:path w="45" h="123">
                  <a:moveTo>
                    <a:pt x="0" y="123"/>
                  </a:moveTo>
                  <a:lnTo>
                    <a:pt x="45" y="77"/>
                  </a:lnTo>
                  <a:lnTo>
                    <a:pt x="45" y="0"/>
                  </a:lnTo>
                  <a:lnTo>
                    <a:pt x="0" y="44"/>
                  </a:lnTo>
                  <a:lnTo>
                    <a:pt x="0" y="123"/>
                  </a:lnTo>
                  <a:close/>
                </a:path>
              </a:pathLst>
            </a:custGeom>
            <a:solidFill>
              <a:srgbClr val="7A7A5A"/>
            </a:solidFill>
            <a:ln w="3175">
              <a:solidFill>
                <a:srgbClr val="494936"/>
              </a:solidFill>
              <a:round/>
              <a:headEnd/>
              <a:tailEnd/>
            </a:ln>
          </p:spPr>
          <p:txBody>
            <a:bodyPr/>
            <a:lstStyle/>
            <a:p>
              <a:endParaRPr lang="zh-CN" altLang="en-US"/>
            </a:p>
          </p:txBody>
        </p:sp>
        <p:sp>
          <p:nvSpPr>
            <p:cNvPr id="151611" name="Freeform 156">
              <a:extLst>
                <a:ext uri="{FF2B5EF4-FFF2-40B4-BE49-F238E27FC236}">
                  <a16:creationId xmlns:a16="http://schemas.microsoft.com/office/drawing/2014/main" id="{C24B3A6C-3E46-40A3-8527-5810EA20890C}"/>
                </a:ext>
              </a:extLst>
            </p:cNvPr>
            <p:cNvSpPr>
              <a:spLocks/>
            </p:cNvSpPr>
            <p:nvPr/>
          </p:nvSpPr>
          <p:spPr bwMode="auto">
            <a:xfrm>
              <a:off x="4398" y="1280"/>
              <a:ext cx="379" cy="60"/>
            </a:xfrm>
            <a:custGeom>
              <a:avLst/>
              <a:gdLst>
                <a:gd name="T0" fmla="*/ 0 w 379"/>
                <a:gd name="T1" fmla="*/ 60 h 60"/>
                <a:gd name="T2" fmla="*/ 48 w 379"/>
                <a:gd name="T3" fmla="*/ 0 h 60"/>
                <a:gd name="T4" fmla="*/ 379 w 379"/>
                <a:gd name="T5" fmla="*/ 0 h 60"/>
                <a:gd name="T6" fmla="*/ 331 w 379"/>
                <a:gd name="T7" fmla="*/ 60 h 60"/>
                <a:gd name="T8" fmla="*/ 0 w 379"/>
                <a:gd name="T9" fmla="*/ 60 h 60"/>
                <a:gd name="T10" fmla="*/ 0 60000 65536"/>
                <a:gd name="T11" fmla="*/ 0 60000 65536"/>
                <a:gd name="T12" fmla="*/ 0 60000 65536"/>
                <a:gd name="T13" fmla="*/ 0 60000 65536"/>
                <a:gd name="T14" fmla="*/ 0 60000 65536"/>
                <a:gd name="T15" fmla="*/ 0 w 379"/>
                <a:gd name="T16" fmla="*/ 0 h 60"/>
                <a:gd name="T17" fmla="*/ 379 w 379"/>
                <a:gd name="T18" fmla="*/ 60 h 60"/>
              </a:gdLst>
              <a:ahLst/>
              <a:cxnLst>
                <a:cxn ang="T10">
                  <a:pos x="T0" y="T1"/>
                </a:cxn>
                <a:cxn ang="T11">
                  <a:pos x="T2" y="T3"/>
                </a:cxn>
                <a:cxn ang="T12">
                  <a:pos x="T4" y="T5"/>
                </a:cxn>
                <a:cxn ang="T13">
                  <a:pos x="T6" y="T7"/>
                </a:cxn>
                <a:cxn ang="T14">
                  <a:pos x="T8" y="T9"/>
                </a:cxn>
              </a:cxnLst>
              <a:rect l="T15" t="T16" r="T17" b="T18"/>
              <a:pathLst>
                <a:path w="379" h="60">
                  <a:moveTo>
                    <a:pt x="0" y="60"/>
                  </a:moveTo>
                  <a:lnTo>
                    <a:pt x="48" y="0"/>
                  </a:lnTo>
                  <a:lnTo>
                    <a:pt x="379" y="0"/>
                  </a:lnTo>
                  <a:lnTo>
                    <a:pt x="331" y="60"/>
                  </a:lnTo>
                  <a:lnTo>
                    <a:pt x="0" y="60"/>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12" name="Freeform 157">
              <a:extLst>
                <a:ext uri="{FF2B5EF4-FFF2-40B4-BE49-F238E27FC236}">
                  <a16:creationId xmlns:a16="http://schemas.microsoft.com/office/drawing/2014/main" id="{28564BA1-D3A3-4AC9-B501-7F29B26BE52F}"/>
                </a:ext>
              </a:extLst>
            </p:cNvPr>
            <p:cNvSpPr>
              <a:spLocks/>
            </p:cNvSpPr>
            <p:nvPr/>
          </p:nvSpPr>
          <p:spPr bwMode="auto">
            <a:xfrm>
              <a:off x="4398" y="1280"/>
              <a:ext cx="379" cy="60"/>
            </a:xfrm>
            <a:custGeom>
              <a:avLst/>
              <a:gdLst>
                <a:gd name="T0" fmla="*/ 0 w 379"/>
                <a:gd name="T1" fmla="*/ 60 h 60"/>
                <a:gd name="T2" fmla="*/ 48 w 379"/>
                <a:gd name="T3" fmla="*/ 0 h 60"/>
                <a:gd name="T4" fmla="*/ 379 w 379"/>
                <a:gd name="T5" fmla="*/ 0 h 60"/>
                <a:gd name="T6" fmla="*/ 331 w 379"/>
                <a:gd name="T7" fmla="*/ 60 h 60"/>
                <a:gd name="T8" fmla="*/ 0 w 379"/>
                <a:gd name="T9" fmla="*/ 60 h 60"/>
                <a:gd name="T10" fmla="*/ 0 60000 65536"/>
                <a:gd name="T11" fmla="*/ 0 60000 65536"/>
                <a:gd name="T12" fmla="*/ 0 60000 65536"/>
                <a:gd name="T13" fmla="*/ 0 60000 65536"/>
                <a:gd name="T14" fmla="*/ 0 60000 65536"/>
                <a:gd name="T15" fmla="*/ 0 w 379"/>
                <a:gd name="T16" fmla="*/ 0 h 60"/>
                <a:gd name="T17" fmla="*/ 379 w 379"/>
                <a:gd name="T18" fmla="*/ 60 h 60"/>
              </a:gdLst>
              <a:ahLst/>
              <a:cxnLst>
                <a:cxn ang="T10">
                  <a:pos x="T0" y="T1"/>
                </a:cxn>
                <a:cxn ang="T11">
                  <a:pos x="T2" y="T3"/>
                </a:cxn>
                <a:cxn ang="T12">
                  <a:pos x="T4" y="T5"/>
                </a:cxn>
                <a:cxn ang="T13">
                  <a:pos x="T6" y="T7"/>
                </a:cxn>
                <a:cxn ang="T14">
                  <a:pos x="T8" y="T9"/>
                </a:cxn>
              </a:cxnLst>
              <a:rect l="T15" t="T16" r="T17" b="T18"/>
              <a:pathLst>
                <a:path w="379" h="60">
                  <a:moveTo>
                    <a:pt x="0" y="60"/>
                  </a:moveTo>
                  <a:lnTo>
                    <a:pt x="48" y="0"/>
                  </a:lnTo>
                  <a:lnTo>
                    <a:pt x="379" y="0"/>
                  </a:lnTo>
                  <a:lnTo>
                    <a:pt x="331" y="60"/>
                  </a:lnTo>
                  <a:lnTo>
                    <a:pt x="0" y="60"/>
                  </a:lnTo>
                  <a:close/>
                </a:path>
              </a:pathLst>
            </a:custGeom>
            <a:solidFill>
              <a:srgbClr val="C9C9B6"/>
            </a:solidFill>
            <a:ln w="3175">
              <a:solidFill>
                <a:srgbClr val="494936"/>
              </a:solidFill>
              <a:round/>
              <a:headEnd/>
              <a:tailEnd/>
            </a:ln>
          </p:spPr>
          <p:txBody>
            <a:bodyPr/>
            <a:lstStyle/>
            <a:p>
              <a:endParaRPr lang="zh-CN" altLang="en-US"/>
            </a:p>
          </p:txBody>
        </p:sp>
        <p:sp>
          <p:nvSpPr>
            <p:cNvPr id="151613" name="Freeform 158">
              <a:extLst>
                <a:ext uri="{FF2B5EF4-FFF2-40B4-BE49-F238E27FC236}">
                  <a16:creationId xmlns:a16="http://schemas.microsoft.com/office/drawing/2014/main" id="{0D237B3C-DF1C-4216-8A34-6356EBC6496A}"/>
                </a:ext>
              </a:extLst>
            </p:cNvPr>
            <p:cNvSpPr>
              <a:spLocks/>
            </p:cNvSpPr>
            <p:nvPr/>
          </p:nvSpPr>
          <p:spPr bwMode="auto">
            <a:xfrm>
              <a:off x="4729" y="1280"/>
              <a:ext cx="48" cy="72"/>
            </a:xfrm>
            <a:custGeom>
              <a:avLst/>
              <a:gdLst>
                <a:gd name="T0" fmla="*/ 0 w 48"/>
                <a:gd name="T1" fmla="*/ 72 h 72"/>
                <a:gd name="T2" fmla="*/ 48 w 48"/>
                <a:gd name="T3" fmla="*/ 22 h 72"/>
                <a:gd name="T4" fmla="*/ 48 w 48"/>
                <a:gd name="T5" fmla="*/ 0 h 72"/>
                <a:gd name="T6" fmla="*/ 0 w 48"/>
                <a:gd name="T7" fmla="*/ 60 h 72"/>
                <a:gd name="T8" fmla="*/ 0 w 48"/>
                <a:gd name="T9" fmla="*/ 72 h 72"/>
                <a:gd name="T10" fmla="*/ 0 60000 65536"/>
                <a:gd name="T11" fmla="*/ 0 60000 65536"/>
                <a:gd name="T12" fmla="*/ 0 60000 65536"/>
                <a:gd name="T13" fmla="*/ 0 60000 65536"/>
                <a:gd name="T14" fmla="*/ 0 60000 65536"/>
                <a:gd name="T15" fmla="*/ 0 w 48"/>
                <a:gd name="T16" fmla="*/ 0 h 72"/>
                <a:gd name="T17" fmla="*/ 48 w 48"/>
                <a:gd name="T18" fmla="*/ 72 h 72"/>
              </a:gdLst>
              <a:ahLst/>
              <a:cxnLst>
                <a:cxn ang="T10">
                  <a:pos x="T0" y="T1"/>
                </a:cxn>
                <a:cxn ang="T11">
                  <a:pos x="T2" y="T3"/>
                </a:cxn>
                <a:cxn ang="T12">
                  <a:pos x="T4" y="T5"/>
                </a:cxn>
                <a:cxn ang="T13">
                  <a:pos x="T6" y="T7"/>
                </a:cxn>
                <a:cxn ang="T14">
                  <a:pos x="T8" y="T9"/>
                </a:cxn>
              </a:cxnLst>
              <a:rect l="T15" t="T16" r="T17" b="T18"/>
              <a:pathLst>
                <a:path w="48" h="72">
                  <a:moveTo>
                    <a:pt x="0" y="72"/>
                  </a:moveTo>
                  <a:lnTo>
                    <a:pt x="48" y="22"/>
                  </a:lnTo>
                  <a:lnTo>
                    <a:pt x="48" y="0"/>
                  </a:lnTo>
                  <a:lnTo>
                    <a:pt x="0" y="60"/>
                  </a:lnTo>
                  <a:lnTo>
                    <a:pt x="0" y="72"/>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14" name="Freeform 159">
              <a:extLst>
                <a:ext uri="{FF2B5EF4-FFF2-40B4-BE49-F238E27FC236}">
                  <a16:creationId xmlns:a16="http://schemas.microsoft.com/office/drawing/2014/main" id="{7B7AE7F6-7437-4D83-B3FA-88E737E07308}"/>
                </a:ext>
              </a:extLst>
            </p:cNvPr>
            <p:cNvSpPr>
              <a:spLocks/>
            </p:cNvSpPr>
            <p:nvPr/>
          </p:nvSpPr>
          <p:spPr bwMode="auto">
            <a:xfrm>
              <a:off x="4729" y="1280"/>
              <a:ext cx="48" cy="72"/>
            </a:xfrm>
            <a:custGeom>
              <a:avLst/>
              <a:gdLst>
                <a:gd name="T0" fmla="*/ 0 w 48"/>
                <a:gd name="T1" fmla="*/ 72 h 72"/>
                <a:gd name="T2" fmla="*/ 48 w 48"/>
                <a:gd name="T3" fmla="*/ 22 h 72"/>
                <a:gd name="T4" fmla="*/ 48 w 48"/>
                <a:gd name="T5" fmla="*/ 0 h 72"/>
                <a:gd name="T6" fmla="*/ 0 w 48"/>
                <a:gd name="T7" fmla="*/ 60 h 72"/>
                <a:gd name="T8" fmla="*/ 0 w 48"/>
                <a:gd name="T9" fmla="*/ 72 h 72"/>
                <a:gd name="T10" fmla="*/ 0 60000 65536"/>
                <a:gd name="T11" fmla="*/ 0 60000 65536"/>
                <a:gd name="T12" fmla="*/ 0 60000 65536"/>
                <a:gd name="T13" fmla="*/ 0 60000 65536"/>
                <a:gd name="T14" fmla="*/ 0 60000 65536"/>
                <a:gd name="T15" fmla="*/ 0 w 48"/>
                <a:gd name="T16" fmla="*/ 0 h 72"/>
                <a:gd name="T17" fmla="*/ 48 w 48"/>
                <a:gd name="T18" fmla="*/ 72 h 72"/>
              </a:gdLst>
              <a:ahLst/>
              <a:cxnLst>
                <a:cxn ang="T10">
                  <a:pos x="T0" y="T1"/>
                </a:cxn>
                <a:cxn ang="T11">
                  <a:pos x="T2" y="T3"/>
                </a:cxn>
                <a:cxn ang="T12">
                  <a:pos x="T4" y="T5"/>
                </a:cxn>
                <a:cxn ang="T13">
                  <a:pos x="T6" y="T7"/>
                </a:cxn>
                <a:cxn ang="T14">
                  <a:pos x="T8" y="T9"/>
                </a:cxn>
              </a:cxnLst>
              <a:rect l="T15" t="T16" r="T17" b="T18"/>
              <a:pathLst>
                <a:path w="48" h="72">
                  <a:moveTo>
                    <a:pt x="0" y="72"/>
                  </a:moveTo>
                  <a:lnTo>
                    <a:pt x="48" y="22"/>
                  </a:lnTo>
                  <a:lnTo>
                    <a:pt x="48" y="0"/>
                  </a:lnTo>
                  <a:lnTo>
                    <a:pt x="0" y="60"/>
                  </a:lnTo>
                  <a:lnTo>
                    <a:pt x="0" y="72"/>
                  </a:lnTo>
                  <a:close/>
                </a:path>
              </a:pathLst>
            </a:custGeom>
            <a:solidFill>
              <a:srgbClr val="7A7A5A"/>
            </a:solidFill>
            <a:ln w="3175">
              <a:solidFill>
                <a:srgbClr val="494936"/>
              </a:solidFill>
              <a:round/>
              <a:headEnd/>
              <a:tailEnd/>
            </a:ln>
          </p:spPr>
          <p:txBody>
            <a:bodyPr/>
            <a:lstStyle/>
            <a:p>
              <a:endParaRPr lang="zh-CN" altLang="en-US"/>
            </a:p>
          </p:txBody>
        </p:sp>
        <p:sp>
          <p:nvSpPr>
            <p:cNvPr id="151615" name="Rectangle 160">
              <a:extLst>
                <a:ext uri="{FF2B5EF4-FFF2-40B4-BE49-F238E27FC236}">
                  <a16:creationId xmlns:a16="http://schemas.microsoft.com/office/drawing/2014/main" id="{EA2B942D-FE49-4256-BC61-423627E8F355}"/>
                </a:ext>
              </a:extLst>
            </p:cNvPr>
            <p:cNvSpPr>
              <a:spLocks noChangeArrowheads="1"/>
            </p:cNvSpPr>
            <p:nvPr/>
          </p:nvSpPr>
          <p:spPr bwMode="auto">
            <a:xfrm>
              <a:off x="4398" y="1340"/>
              <a:ext cx="331" cy="1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1616" name="Rectangle 161">
              <a:extLst>
                <a:ext uri="{FF2B5EF4-FFF2-40B4-BE49-F238E27FC236}">
                  <a16:creationId xmlns:a16="http://schemas.microsoft.com/office/drawing/2014/main" id="{931E8C44-ED4B-4548-9261-1134C3D985EA}"/>
                </a:ext>
              </a:extLst>
            </p:cNvPr>
            <p:cNvSpPr>
              <a:spLocks noChangeArrowheads="1"/>
            </p:cNvSpPr>
            <p:nvPr/>
          </p:nvSpPr>
          <p:spPr bwMode="auto">
            <a:xfrm>
              <a:off x="4399" y="1341"/>
              <a:ext cx="329" cy="10"/>
            </a:xfrm>
            <a:prstGeom prst="rect">
              <a:avLst/>
            </a:prstGeom>
            <a:solidFill>
              <a:srgbClr val="B7B79D"/>
            </a:solidFill>
            <a:ln w="3175">
              <a:solidFill>
                <a:srgbClr val="494936"/>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1617" name="Freeform 162">
              <a:extLst>
                <a:ext uri="{FF2B5EF4-FFF2-40B4-BE49-F238E27FC236}">
                  <a16:creationId xmlns:a16="http://schemas.microsoft.com/office/drawing/2014/main" id="{F95BD79E-F264-4176-ADB6-64187FEEAC91}"/>
                </a:ext>
              </a:extLst>
            </p:cNvPr>
            <p:cNvSpPr>
              <a:spLocks/>
            </p:cNvSpPr>
            <p:nvPr/>
          </p:nvSpPr>
          <p:spPr bwMode="auto">
            <a:xfrm>
              <a:off x="4460" y="1167"/>
              <a:ext cx="341" cy="34"/>
            </a:xfrm>
            <a:custGeom>
              <a:avLst/>
              <a:gdLst>
                <a:gd name="T0" fmla="*/ 0 w 341"/>
                <a:gd name="T1" fmla="*/ 34 h 34"/>
                <a:gd name="T2" fmla="*/ 36 w 341"/>
                <a:gd name="T3" fmla="*/ 0 h 34"/>
                <a:gd name="T4" fmla="*/ 341 w 341"/>
                <a:gd name="T5" fmla="*/ 0 h 34"/>
                <a:gd name="T6" fmla="*/ 307 w 341"/>
                <a:gd name="T7" fmla="*/ 34 h 34"/>
                <a:gd name="T8" fmla="*/ 0 w 341"/>
                <a:gd name="T9" fmla="*/ 34 h 34"/>
                <a:gd name="T10" fmla="*/ 0 60000 65536"/>
                <a:gd name="T11" fmla="*/ 0 60000 65536"/>
                <a:gd name="T12" fmla="*/ 0 60000 65536"/>
                <a:gd name="T13" fmla="*/ 0 60000 65536"/>
                <a:gd name="T14" fmla="*/ 0 60000 65536"/>
                <a:gd name="T15" fmla="*/ 0 w 341"/>
                <a:gd name="T16" fmla="*/ 0 h 34"/>
                <a:gd name="T17" fmla="*/ 341 w 341"/>
                <a:gd name="T18" fmla="*/ 34 h 34"/>
              </a:gdLst>
              <a:ahLst/>
              <a:cxnLst>
                <a:cxn ang="T10">
                  <a:pos x="T0" y="T1"/>
                </a:cxn>
                <a:cxn ang="T11">
                  <a:pos x="T2" y="T3"/>
                </a:cxn>
                <a:cxn ang="T12">
                  <a:pos x="T4" y="T5"/>
                </a:cxn>
                <a:cxn ang="T13">
                  <a:pos x="T6" y="T7"/>
                </a:cxn>
                <a:cxn ang="T14">
                  <a:pos x="T8" y="T9"/>
                </a:cxn>
              </a:cxnLst>
              <a:rect l="T15" t="T16" r="T17" b="T18"/>
              <a:pathLst>
                <a:path w="341" h="34">
                  <a:moveTo>
                    <a:pt x="0" y="34"/>
                  </a:moveTo>
                  <a:lnTo>
                    <a:pt x="36" y="0"/>
                  </a:lnTo>
                  <a:lnTo>
                    <a:pt x="341" y="0"/>
                  </a:lnTo>
                  <a:lnTo>
                    <a:pt x="307"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18" name="Freeform 163">
              <a:extLst>
                <a:ext uri="{FF2B5EF4-FFF2-40B4-BE49-F238E27FC236}">
                  <a16:creationId xmlns:a16="http://schemas.microsoft.com/office/drawing/2014/main" id="{0F7EFE0D-37A5-4B82-B3C6-1D047FBA2DE1}"/>
                </a:ext>
              </a:extLst>
            </p:cNvPr>
            <p:cNvSpPr>
              <a:spLocks/>
            </p:cNvSpPr>
            <p:nvPr/>
          </p:nvSpPr>
          <p:spPr bwMode="auto">
            <a:xfrm>
              <a:off x="4460" y="1167"/>
              <a:ext cx="341" cy="34"/>
            </a:xfrm>
            <a:custGeom>
              <a:avLst/>
              <a:gdLst>
                <a:gd name="T0" fmla="*/ 0 w 341"/>
                <a:gd name="T1" fmla="*/ 34 h 34"/>
                <a:gd name="T2" fmla="*/ 36 w 341"/>
                <a:gd name="T3" fmla="*/ 0 h 34"/>
                <a:gd name="T4" fmla="*/ 341 w 341"/>
                <a:gd name="T5" fmla="*/ 0 h 34"/>
                <a:gd name="T6" fmla="*/ 307 w 341"/>
                <a:gd name="T7" fmla="*/ 34 h 34"/>
                <a:gd name="T8" fmla="*/ 0 w 341"/>
                <a:gd name="T9" fmla="*/ 34 h 34"/>
                <a:gd name="T10" fmla="*/ 0 60000 65536"/>
                <a:gd name="T11" fmla="*/ 0 60000 65536"/>
                <a:gd name="T12" fmla="*/ 0 60000 65536"/>
                <a:gd name="T13" fmla="*/ 0 60000 65536"/>
                <a:gd name="T14" fmla="*/ 0 60000 65536"/>
                <a:gd name="T15" fmla="*/ 0 w 341"/>
                <a:gd name="T16" fmla="*/ 0 h 34"/>
                <a:gd name="T17" fmla="*/ 341 w 341"/>
                <a:gd name="T18" fmla="*/ 34 h 34"/>
              </a:gdLst>
              <a:ahLst/>
              <a:cxnLst>
                <a:cxn ang="T10">
                  <a:pos x="T0" y="T1"/>
                </a:cxn>
                <a:cxn ang="T11">
                  <a:pos x="T2" y="T3"/>
                </a:cxn>
                <a:cxn ang="T12">
                  <a:pos x="T4" y="T5"/>
                </a:cxn>
                <a:cxn ang="T13">
                  <a:pos x="T6" y="T7"/>
                </a:cxn>
                <a:cxn ang="T14">
                  <a:pos x="T8" y="T9"/>
                </a:cxn>
              </a:cxnLst>
              <a:rect l="T15" t="T16" r="T17" b="T18"/>
              <a:pathLst>
                <a:path w="341" h="34">
                  <a:moveTo>
                    <a:pt x="0" y="34"/>
                  </a:moveTo>
                  <a:lnTo>
                    <a:pt x="36" y="0"/>
                  </a:lnTo>
                  <a:lnTo>
                    <a:pt x="341" y="0"/>
                  </a:lnTo>
                  <a:lnTo>
                    <a:pt x="307" y="34"/>
                  </a:lnTo>
                  <a:lnTo>
                    <a:pt x="0" y="34"/>
                  </a:lnTo>
                  <a:close/>
                </a:path>
              </a:pathLst>
            </a:custGeom>
            <a:solidFill>
              <a:srgbClr val="000000"/>
            </a:solidFill>
            <a:ln w="3175">
              <a:solidFill>
                <a:srgbClr val="000000"/>
              </a:solidFill>
              <a:round/>
              <a:headEnd/>
              <a:tailEnd/>
            </a:ln>
          </p:spPr>
          <p:txBody>
            <a:bodyPr/>
            <a:lstStyle/>
            <a:p>
              <a:endParaRPr lang="zh-CN" altLang="en-US"/>
            </a:p>
          </p:txBody>
        </p:sp>
        <p:sp>
          <p:nvSpPr>
            <p:cNvPr id="151619" name="Freeform 164">
              <a:extLst>
                <a:ext uri="{FF2B5EF4-FFF2-40B4-BE49-F238E27FC236}">
                  <a16:creationId xmlns:a16="http://schemas.microsoft.com/office/drawing/2014/main" id="{F8C22885-7D7F-4918-AE1C-70EC8208F68E}"/>
                </a:ext>
              </a:extLst>
            </p:cNvPr>
            <p:cNvSpPr>
              <a:spLocks/>
            </p:cNvSpPr>
            <p:nvPr/>
          </p:nvSpPr>
          <p:spPr bwMode="auto">
            <a:xfrm>
              <a:off x="4458" y="922"/>
              <a:ext cx="338" cy="32"/>
            </a:xfrm>
            <a:custGeom>
              <a:avLst/>
              <a:gdLst>
                <a:gd name="T0" fmla="*/ 0 w 338"/>
                <a:gd name="T1" fmla="*/ 32 h 32"/>
                <a:gd name="T2" fmla="*/ 33 w 338"/>
                <a:gd name="T3" fmla="*/ 0 h 32"/>
                <a:gd name="T4" fmla="*/ 338 w 338"/>
                <a:gd name="T5" fmla="*/ 0 h 32"/>
                <a:gd name="T6" fmla="*/ 304 w 338"/>
                <a:gd name="T7" fmla="*/ 32 h 32"/>
                <a:gd name="T8" fmla="*/ 0 w 338"/>
                <a:gd name="T9" fmla="*/ 32 h 32"/>
                <a:gd name="T10" fmla="*/ 0 60000 65536"/>
                <a:gd name="T11" fmla="*/ 0 60000 65536"/>
                <a:gd name="T12" fmla="*/ 0 60000 65536"/>
                <a:gd name="T13" fmla="*/ 0 60000 65536"/>
                <a:gd name="T14" fmla="*/ 0 60000 65536"/>
                <a:gd name="T15" fmla="*/ 0 w 338"/>
                <a:gd name="T16" fmla="*/ 0 h 32"/>
                <a:gd name="T17" fmla="*/ 338 w 338"/>
                <a:gd name="T18" fmla="*/ 32 h 32"/>
              </a:gdLst>
              <a:ahLst/>
              <a:cxnLst>
                <a:cxn ang="T10">
                  <a:pos x="T0" y="T1"/>
                </a:cxn>
                <a:cxn ang="T11">
                  <a:pos x="T2" y="T3"/>
                </a:cxn>
                <a:cxn ang="T12">
                  <a:pos x="T4" y="T5"/>
                </a:cxn>
                <a:cxn ang="T13">
                  <a:pos x="T6" y="T7"/>
                </a:cxn>
                <a:cxn ang="T14">
                  <a:pos x="T8" y="T9"/>
                </a:cxn>
              </a:cxnLst>
              <a:rect l="T15" t="T16" r="T17" b="T18"/>
              <a:pathLst>
                <a:path w="338" h="32">
                  <a:moveTo>
                    <a:pt x="0" y="32"/>
                  </a:moveTo>
                  <a:lnTo>
                    <a:pt x="33" y="0"/>
                  </a:lnTo>
                  <a:lnTo>
                    <a:pt x="338" y="0"/>
                  </a:lnTo>
                  <a:lnTo>
                    <a:pt x="304" y="32"/>
                  </a:lnTo>
                  <a:lnTo>
                    <a:pt x="0" y="3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20" name="Freeform 165">
              <a:extLst>
                <a:ext uri="{FF2B5EF4-FFF2-40B4-BE49-F238E27FC236}">
                  <a16:creationId xmlns:a16="http://schemas.microsoft.com/office/drawing/2014/main" id="{54824E2B-8ECC-4950-B13A-76DB5213A945}"/>
                </a:ext>
              </a:extLst>
            </p:cNvPr>
            <p:cNvSpPr>
              <a:spLocks/>
            </p:cNvSpPr>
            <p:nvPr/>
          </p:nvSpPr>
          <p:spPr bwMode="auto">
            <a:xfrm>
              <a:off x="4458" y="922"/>
              <a:ext cx="338" cy="32"/>
            </a:xfrm>
            <a:custGeom>
              <a:avLst/>
              <a:gdLst>
                <a:gd name="T0" fmla="*/ 0 w 338"/>
                <a:gd name="T1" fmla="*/ 32 h 32"/>
                <a:gd name="T2" fmla="*/ 33 w 338"/>
                <a:gd name="T3" fmla="*/ 0 h 32"/>
                <a:gd name="T4" fmla="*/ 338 w 338"/>
                <a:gd name="T5" fmla="*/ 0 h 32"/>
                <a:gd name="T6" fmla="*/ 304 w 338"/>
                <a:gd name="T7" fmla="*/ 32 h 32"/>
                <a:gd name="T8" fmla="*/ 0 w 338"/>
                <a:gd name="T9" fmla="*/ 32 h 32"/>
                <a:gd name="T10" fmla="*/ 0 60000 65536"/>
                <a:gd name="T11" fmla="*/ 0 60000 65536"/>
                <a:gd name="T12" fmla="*/ 0 60000 65536"/>
                <a:gd name="T13" fmla="*/ 0 60000 65536"/>
                <a:gd name="T14" fmla="*/ 0 60000 65536"/>
                <a:gd name="T15" fmla="*/ 0 w 338"/>
                <a:gd name="T16" fmla="*/ 0 h 32"/>
                <a:gd name="T17" fmla="*/ 338 w 338"/>
                <a:gd name="T18" fmla="*/ 32 h 32"/>
              </a:gdLst>
              <a:ahLst/>
              <a:cxnLst>
                <a:cxn ang="T10">
                  <a:pos x="T0" y="T1"/>
                </a:cxn>
                <a:cxn ang="T11">
                  <a:pos x="T2" y="T3"/>
                </a:cxn>
                <a:cxn ang="T12">
                  <a:pos x="T4" y="T5"/>
                </a:cxn>
                <a:cxn ang="T13">
                  <a:pos x="T6" y="T7"/>
                </a:cxn>
                <a:cxn ang="T14">
                  <a:pos x="T8" y="T9"/>
                </a:cxn>
              </a:cxnLst>
              <a:rect l="T15" t="T16" r="T17" b="T18"/>
              <a:pathLst>
                <a:path w="338" h="32">
                  <a:moveTo>
                    <a:pt x="0" y="32"/>
                  </a:moveTo>
                  <a:lnTo>
                    <a:pt x="33" y="0"/>
                  </a:lnTo>
                  <a:lnTo>
                    <a:pt x="338" y="0"/>
                  </a:lnTo>
                  <a:lnTo>
                    <a:pt x="304" y="32"/>
                  </a:lnTo>
                  <a:lnTo>
                    <a:pt x="0" y="32"/>
                  </a:lnTo>
                  <a:close/>
                </a:path>
              </a:pathLst>
            </a:custGeom>
            <a:solidFill>
              <a:srgbClr val="C9C9B6"/>
            </a:solidFill>
            <a:ln w="3175">
              <a:solidFill>
                <a:srgbClr val="494936"/>
              </a:solidFill>
              <a:round/>
              <a:headEnd/>
              <a:tailEnd/>
            </a:ln>
          </p:spPr>
          <p:txBody>
            <a:bodyPr/>
            <a:lstStyle/>
            <a:p>
              <a:endParaRPr lang="zh-CN" altLang="en-US"/>
            </a:p>
          </p:txBody>
        </p:sp>
        <p:sp>
          <p:nvSpPr>
            <p:cNvPr id="151621" name="Rectangle 166">
              <a:extLst>
                <a:ext uri="{FF2B5EF4-FFF2-40B4-BE49-F238E27FC236}">
                  <a16:creationId xmlns:a16="http://schemas.microsoft.com/office/drawing/2014/main" id="{5FD35483-C9DA-4C4A-9BE2-52267C960AD0}"/>
                </a:ext>
              </a:extLst>
            </p:cNvPr>
            <p:cNvSpPr>
              <a:spLocks noChangeArrowheads="1"/>
            </p:cNvSpPr>
            <p:nvPr/>
          </p:nvSpPr>
          <p:spPr bwMode="auto">
            <a:xfrm>
              <a:off x="4459" y="955"/>
              <a:ext cx="305" cy="240"/>
            </a:xfrm>
            <a:prstGeom prst="rect">
              <a:avLst/>
            </a:prstGeom>
            <a:solidFill>
              <a:srgbClr val="B7B79D"/>
            </a:solidFill>
            <a:ln w="3175">
              <a:solidFill>
                <a:srgbClr val="494936"/>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1622" name="Rectangle 167">
              <a:extLst>
                <a:ext uri="{FF2B5EF4-FFF2-40B4-BE49-F238E27FC236}">
                  <a16:creationId xmlns:a16="http://schemas.microsoft.com/office/drawing/2014/main" id="{0069E0FC-271F-4801-9DFE-106A7DD6368F}"/>
                </a:ext>
              </a:extLst>
            </p:cNvPr>
            <p:cNvSpPr>
              <a:spLocks noChangeArrowheads="1"/>
            </p:cNvSpPr>
            <p:nvPr/>
          </p:nvSpPr>
          <p:spPr bwMode="auto">
            <a:xfrm>
              <a:off x="4485" y="986"/>
              <a:ext cx="252" cy="185"/>
            </a:xfrm>
            <a:prstGeom prst="rect">
              <a:avLst/>
            </a:prstGeom>
            <a:solidFill>
              <a:srgbClr val="FFFFFF"/>
            </a:solidFill>
            <a:ln w="3175">
              <a:solidFill>
                <a:srgbClr val="494936"/>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1623" name="Freeform 168">
              <a:extLst>
                <a:ext uri="{FF2B5EF4-FFF2-40B4-BE49-F238E27FC236}">
                  <a16:creationId xmlns:a16="http://schemas.microsoft.com/office/drawing/2014/main" id="{195C7B6A-27FD-4C55-8B91-13AC4DEC8D5F}"/>
                </a:ext>
              </a:extLst>
            </p:cNvPr>
            <p:cNvSpPr>
              <a:spLocks/>
            </p:cNvSpPr>
            <p:nvPr/>
          </p:nvSpPr>
          <p:spPr bwMode="auto">
            <a:xfrm>
              <a:off x="4762" y="922"/>
              <a:ext cx="34" cy="272"/>
            </a:xfrm>
            <a:custGeom>
              <a:avLst/>
              <a:gdLst>
                <a:gd name="T0" fmla="*/ 0 w 34"/>
                <a:gd name="T1" fmla="*/ 272 h 272"/>
                <a:gd name="T2" fmla="*/ 34 w 34"/>
                <a:gd name="T3" fmla="*/ 238 h 272"/>
                <a:gd name="T4" fmla="*/ 34 w 34"/>
                <a:gd name="T5" fmla="*/ 0 h 272"/>
                <a:gd name="T6" fmla="*/ 0 w 34"/>
                <a:gd name="T7" fmla="*/ 32 h 272"/>
                <a:gd name="T8" fmla="*/ 0 w 34"/>
                <a:gd name="T9" fmla="*/ 272 h 272"/>
                <a:gd name="T10" fmla="*/ 0 60000 65536"/>
                <a:gd name="T11" fmla="*/ 0 60000 65536"/>
                <a:gd name="T12" fmla="*/ 0 60000 65536"/>
                <a:gd name="T13" fmla="*/ 0 60000 65536"/>
                <a:gd name="T14" fmla="*/ 0 60000 65536"/>
                <a:gd name="T15" fmla="*/ 0 w 34"/>
                <a:gd name="T16" fmla="*/ 0 h 272"/>
                <a:gd name="T17" fmla="*/ 34 w 34"/>
                <a:gd name="T18" fmla="*/ 272 h 272"/>
              </a:gdLst>
              <a:ahLst/>
              <a:cxnLst>
                <a:cxn ang="T10">
                  <a:pos x="T0" y="T1"/>
                </a:cxn>
                <a:cxn ang="T11">
                  <a:pos x="T2" y="T3"/>
                </a:cxn>
                <a:cxn ang="T12">
                  <a:pos x="T4" y="T5"/>
                </a:cxn>
                <a:cxn ang="T13">
                  <a:pos x="T6" y="T7"/>
                </a:cxn>
                <a:cxn ang="T14">
                  <a:pos x="T8" y="T9"/>
                </a:cxn>
              </a:cxnLst>
              <a:rect l="T15" t="T16" r="T17" b="T18"/>
              <a:pathLst>
                <a:path w="34" h="272">
                  <a:moveTo>
                    <a:pt x="0" y="272"/>
                  </a:moveTo>
                  <a:lnTo>
                    <a:pt x="34" y="238"/>
                  </a:lnTo>
                  <a:lnTo>
                    <a:pt x="34" y="0"/>
                  </a:lnTo>
                  <a:lnTo>
                    <a:pt x="0" y="32"/>
                  </a:lnTo>
                  <a:lnTo>
                    <a:pt x="0" y="272"/>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24" name="Freeform 169">
              <a:extLst>
                <a:ext uri="{FF2B5EF4-FFF2-40B4-BE49-F238E27FC236}">
                  <a16:creationId xmlns:a16="http://schemas.microsoft.com/office/drawing/2014/main" id="{0B8A8647-872E-4026-B9DA-179C7C98CE9C}"/>
                </a:ext>
              </a:extLst>
            </p:cNvPr>
            <p:cNvSpPr>
              <a:spLocks/>
            </p:cNvSpPr>
            <p:nvPr/>
          </p:nvSpPr>
          <p:spPr bwMode="auto">
            <a:xfrm>
              <a:off x="4762" y="922"/>
              <a:ext cx="34" cy="272"/>
            </a:xfrm>
            <a:custGeom>
              <a:avLst/>
              <a:gdLst>
                <a:gd name="T0" fmla="*/ 0 w 34"/>
                <a:gd name="T1" fmla="*/ 272 h 272"/>
                <a:gd name="T2" fmla="*/ 34 w 34"/>
                <a:gd name="T3" fmla="*/ 238 h 272"/>
                <a:gd name="T4" fmla="*/ 34 w 34"/>
                <a:gd name="T5" fmla="*/ 0 h 272"/>
                <a:gd name="T6" fmla="*/ 0 w 34"/>
                <a:gd name="T7" fmla="*/ 32 h 272"/>
                <a:gd name="T8" fmla="*/ 0 w 34"/>
                <a:gd name="T9" fmla="*/ 272 h 272"/>
                <a:gd name="T10" fmla="*/ 0 60000 65536"/>
                <a:gd name="T11" fmla="*/ 0 60000 65536"/>
                <a:gd name="T12" fmla="*/ 0 60000 65536"/>
                <a:gd name="T13" fmla="*/ 0 60000 65536"/>
                <a:gd name="T14" fmla="*/ 0 60000 65536"/>
                <a:gd name="T15" fmla="*/ 0 w 34"/>
                <a:gd name="T16" fmla="*/ 0 h 272"/>
                <a:gd name="T17" fmla="*/ 34 w 34"/>
                <a:gd name="T18" fmla="*/ 272 h 272"/>
              </a:gdLst>
              <a:ahLst/>
              <a:cxnLst>
                <a:cxn ang="T10">
                  <a:pos x="T0" y="T1"/>
                </a:cxn>
                <a:cxn ang="T11">
                  <a:pos x="T2" y="T3"/>
                </a:cxn>
                <a:cxn ang="T12">
                  <a:pos x="T4" y="T5"/>
                </a:cxn>
                <a:cxn ang="T13">
                  <a:pos x="T6" y="T7"/>
                </a:cxn>
                <a:cxn ang="T14">
                  <a:pos x="T8" y="T9"/>
                </a:cxn>
              </a:cxnLst>
              <a:rect l="T15" t="T16" r="T17" b="T18"/>
              <a:pathLst>
                <a:path w="34" h="272">
                  <a:moveTo>
                    <a:pt x="0" y="272"/>
                  </a:moveTo>
                  <a:lnTo>
                    <a:pt x="34" y="238"/>
                  </a:lnTo>
                  <a:lnTo>
                    <a:pt x="34" y="0"/>
                  </a:lnTo>
                  <a:lnTo>
                    <a:pt x="0" y="32"/>
                  </a:lnTo>
                  <a:lnTo>
                    <a:pt x="0" y="272"/>
                  </a:lnTo>
                  <a:close/>
                </a:path>
              </a:pathLst>
            </a:custGeom>
            <a:solidFill>
              <a:srgbClr val="7A7A5A"/>
            </a:solidFill>
            <a:ln w="3175">
              <a:solidFill>
                <a:srgbClr val="494936"/>
              </a:solidFill>
              <a:round/>
              <a:headEnd/>
              <a:tailEnd/>
            </a:ln>
          </p:spPr>
          <p:txBody>
            <a:bodyPr/>
            <a:lstStyle/>
            <a:p>
              <a:endParaRPr lang="zh-CN" altLang="en-US"/>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a:extLst>
              <a:ext uri="{FF2B5EF4-FFF2-40B4-BE49-F238E27FC236}">
                <a16:creationId xmlns:a16="http://schemas.microsoft.com/office/drawing/2014/main" id="{A1EB9294-0E04-4E81-8AD7-3284BB482668}"/>
              </a:ext>
            </a:extLst>
          </p:cNvPr>
          <p:cNvSpPr>
            <a:spLocks noGrp="1" noChangeArrowheads="1"/>
          </p:cNvSpPr>
          <p:nvPr>
            <p:ph type="title"/>
          </p:nvPr>
        </p:nvSpPr>
        <p:spPr/>
        <p:txBody>
          <a:bodyPr/>
          <a:lstStyle/>
          <a:p>
            <a:pPr>
              <a:defRPr/>
            </a:pPr>
            <a:r>
              <a:rPr lang="zh-CN" altLang="en-US">
                <a:ea typeface="宋体" pitchFamily="2" charset="-122"/>
              </a:rPr>
              <a:t>应用</a:t>
            </a:r>
            <a:r>
              <a:rPr lang="en-US" altLang="zh-CN">
                <a:ea typeface="宋体" pitchFamily="2" charset="-122"/>
              </a:rPr>
              <a:t>crypto map</a:t>
            </a:r>
            <a:r>
              <a:rPr lang="zh-CN" altLang="en-US">
                <a:ea typeface="宋体" pitchFamily="2" charset="-122"/>
              </a:rPr>
              <a:t>到路由器端口上</a:t>
            </a:r>
          </a:p>
        </p:txBody>
      </p:sp>
      <p:sp>
        <p:nvSpPr>
          <p:cNvPr id="222211" name="Line 3">
            <a:extLst>
              <a:ext uri="{FF2B5EF4-FFF2-40B4-BE49-F238E27FC236}">
                <a16:creationId xmlns:a16="http://schemas.microsoft.com/office/drawing/2014/main" id="{106FA4D3-61B6-4EBD-BF57-EE60B59AF023}"/>
              </a:ext>
            </a:extLst>
          </p:cNvPr>
          <p:cNvSpPr>
            <a:spLocks noChangeShapeType="1"/>
          </p:cNvSpPr>
          <p:nvPr/>
        </p:nvSpPr>
        <p:spPr bwMode="auto">
          <a:xfrm>
            <a:off x="6629401" y="2565400"/>
            <a:ext cx="766763"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SimSun" pitchFamily="2" charset="-122"/>
            </a:endParaRPr>
          </a:p>
        </p:txBody>
      </p:sp>
      <p:sp>
        <p:nvSpPr>
          <p:cNvPr id="222212" name="Line 4">
            <a:extLst>
              <a:ext uri="{FF2B5EF4-FFF2-40B4-BE49-F238E27FC236}">
                <a16:creationId xmlns:a16="http://schemas.microsoft.com/office/drawing/2014/main" id="{89A7AC4F-7BCA-4E5D-BF47-59BD0AFE88A3}"/>
              </a:ext>
            </a:extLst>
          </p:cNvPr>
          <p:cNvSpPr>
            <a:spLocks noChangeShapeType="1"/>
          </p:cNvSpPr>
          <p:nvPr/>
        </p:nvSpPr>
        <p:spPr bwMode="auto">
          <a:xfrm>
            <a:off x="4876801" y="2565400"/>
            <a:ext cx="766763"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SimSun" pitchFamily="2" charset="-122"/>
            </a:endParaRPr>
          </a:p>
        </p:txBody>
      </p:sp>
      <p:sp>
        <p:nvSpPr>
          <p:cNvPr id="152581" name="Rectangle 5">
            <a:extLst>
              <a:ext uri="{FF2B5EF4-FFF2-40B4-BE49-F238E27FC236}">
                <a16:creationId xmlns:a16="http://schemas.microsoft.com/office/drawing/2014/main" id="{D01E61A1-519C-48F7-80A6-A2185E6B0ABB}"/>
              </a:ext>
            </a:extLst>
          </p:cNvPr>
          <p:cNvSpPr>
            <a:spLocks noChangeArrowheads="1"/>
          </p:cNvSpPr>
          <p:nvPr/>
        </p:nvSpPr>
        <p:spPr bwMode="auto">
          <a:xfrm>
            <a:off x="3074988" y="4573588"/>
            <a:ext cx="6018212" cy="704850"/>
          </a:xfrm>
          <a:prstGeom prst="rect">
            <a:avLst/>
          </a:prstGeom>
          <a:solidFill>
            <a:srgbClr val="FFCC99"/>
          </a:solidFill>
          <a:ln w="12700">
            <a:solidFill>
              <a:schemeClr val="bg2"/>
            </a:solidFill>
            <a:miter lim="800000"/>
            <a:headEnd/>
            <a:tailEnd/>
          </a:ln>
        </p:spPr>
        <p:txBody>
          <a:bodyPr lIns="82550" tIns="41275" rIns="82550" bIns="41275">
            <a:spAutoFit/>
          </a:bodyPr>
          <a:lstStyle>
            <a:lvl1pPr defTabSz="725488"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defTabSz="725488"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defTabSz="725488"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defTabSz="725488"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defTabSz="725488"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defTabSz="7254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254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254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254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b="1" dirty="0">
                <a:latin typeface="Courier New" panose="02070309020205020404" pitchFamily="49" charset="0"/>
              </a:rPr>
              <a:t>RouterA(config)# interface ethernet0/1</a:t>
            </a:r>
          </a:p>
          <a:p>
            <a:r>
              <a:rPr lang="en-US" altLang="zh-CN" sz="2000" b="1" dirty="0">
                <a:latin typeface="Courier New" panose="02070309020205020404" pitchFamily="49" charset="0"/>
              </a:rPr>
              <a:t>RouterA(config-if)# crypto map </a:t>
            </a:r>
            <a:r>
              <a:rPr lang="en-US" altLang="zh-CN" sz="2000" b="1" dirty="0" err="1">
                <a:latin typeface="Courier New" panose="02070309020205020404" pitchFamily="49" charset="0"/>
              </a:rPr>
              <a:t>mymap</a:t>
            </a:r>
            <a:endParaRPr lang="en-US" altLang="zh-CN" sz="2000" b="1" dirty="0">
              <a:latin typeface="Courier"/>
            </a:endParaRPr>
          </a:p>
        </p:txBody>
      </p:sp>
      <p:sp>
        <p:nvSpPr>
          <p:cNvPr id="152582" name="Rectangle 6">
            <a:extLst>
              <a:ext uri="{FF2B5EF4-FFF2-40B4-BE49-F238E27FC236}">
                <a16:creationId xmlns:a16="http://schemas.microsoft.com/office/drawing/2014/main" id="{2D897408-411E-4040-AB7B-85566A0AEC57}"/>
              </a:ext>
            </a:extLst>
          </p:cNvPr>
          <p:cNvSpPr>
            <a:spLocks noChangeArrowheads="1"/>
          </p:cNvSpPr>
          <p:nvPr/>
        </p:nvSpPr>
        <p:spPr bwMode="auto">
          <a:xfrm>
            <a:off x="4392613" y="2908300"/>
            <a:ext cx="16192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600" b="1">
                <a:latin typeface="Helvetica" panose="020B0604020202020204" pitchFamily="34" charset="0"/>
              </a:rPr>
              <a:t>E0/1 172.30.1.2</a:t>
            </a:r>
          </a:p>
        </p:txBody>
      </p:sp>
      <p:sp>
        <p:nvSpPr>
          <p:cNvPr id="152583" name="Rectangle 7">
            <a:extLst>
              <a:ext uri="{FF2B5EF4-FFF2-40B4-BE49-F238E27FC236}">
                <a16:creationId xmlns:a16="http://schemas.microsoft.com/office/drawing/2014/main" id="{FFA2C6A1-8970-40B7-80E2-11C87E0F3D98}"/>
              </a:ext>
            </a:extLst>
          </p:cNvPr>
          <p:cNvSpPr>
            <a:spLocks noChangeArrowheads="1"/>
          </p:cNvSpPr>
          <p:nvPr/>
        </p:nvSpPr>
        <p:spPr bwMode="auto">
          <a:xfrm>
            <a:off x="2163763" y="1560513"/>
            <a:ext cx="793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b="1">
                <a:latin typeface="Helvetica" panose="020B0604020202020204" pitchFamily="34" charset="0"/>
              </a:rPr>
              <a:t>Site 1</a:t>
            </a:r>
          </a:p>
        </p:txBody>
      </p:sp>
      <p:sp>
        <p:nvSpPr>
          <p:cNvPr id="152584" name="Rectangle 8">
            <a:extLst>
              <a:ext uri="{FF2B5EF4-FFF2-40B4-BE49-F238E27FC236}">
                <a16:creationId xmlns:a16="http://schemas.microsoft.com/office/drawing/2014/main" id="{2FCEB475-3EB5-4FF2-BC25-CEDFBCCC781F}"/>
              </a:ext>
            </a:extLst>
          </p:cNvPr>
          <p:cNvSpPr>
            <a:spLocks noChangeArrowheads="1"/>
          </p:cNvSpPr>
          <p:nvPr/>
        </p:nvSpPr>
        <p:spPr bwMode="auto">
          <a:xfrm>
            <a:off x="9205913" y="1560513"/>
            <a:ext cx="793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b="1">
                <a:latin typeface="Helvetica" panose="020B0604020202020204" pitchFamily="34" charset="0"/>
              </a:rPr>
              <a:t>Site 2</a:t>
            </a:r>
          </a:p>
        </p:txBody>
      </p:sp>
      <p:sp>
        <p:nvSpPr>
          <p:cNvPr id="152585" name="Rectangle 9">
            <a:extLst>
              <a:ext uri="{FF2B5EF4-FFF2-40B4-BE49-F238E27FC236}">
                <a16:creationId xmlns:a16="http://schemas.microsoft.com/office/drawing/2014/main" id="{8391B083-010E-4D69-98B1-2BAB68ED1442}"/>
              </a:ext>
            </a:extLst>
          </p:cNvPr>
          <p:cNvSpPr>
            <a:spLocks noChangeArrowheads="1"/>
          </p:cNvSpPr>
          <p:nvPr/>
        </p:nvSpPr>
        <p:spPr bwMode="auto">
          <a:xfrm>
            <a:off x="6272213" y="2908300"/>
            <a:ext cx="16192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600" b="1">
                <a:latin typeface="Helvetica" panose="020B0604020202020204" pitchFamily="34" charset="0"/>
              </a:rPr>
              <a:t>E0/1 172.30.2.2</a:t>
            </a:r>
          </a:p>
        </p:txBody>
      </p:sp>
      <p:grpSp>
        <p:nvGrpSpPr>
          <p:cNvPr id="152586" name="Group 10">
            <a:extLst>
              <a:ext uri="{FF2B5EF4-FFF2-40B4-BE49-F238E27FC236}">
                <a16:creationId xmlns:a16="http://schemas.microsoft.com/office/drawing/2014/main" id="{846B3365-C96D-44D8-B2E6-78ADD5CAECB6}"/>
              </a:ext>
            </a:extLst>
          </p:cNvPr>
          <p:cNvGrpSpPr>
            <a:grpSpLocks/>
          </p:cNvGrpSpPr>
          <p:nvPr/>
        </p:nvGrpSpPr>
        <p:grpSpPr bwMode="auto">
          <a:xfrm>
            <a:off x="7723188" y="2176464"/>
            <a:ext cx="1035050" cy="731837"/>
            <a:chOff x="3905" y="1168"/>
            <a:chExt cx="652" cy="362"/>
          </a:xfrm>
        </p:grpSpPr>
        <p:sp>
          <p:nvSpPr>
            <p:cNvPr id="222219" name="Line 11">
              <a:extLst>
                <a:ext uri="{FF2B5EF4-FFF2-40B4-BE49-F238E27FC236}">
                  <a16:creationId xmlns:a16="http://schemas.microsoft.com/office/drawing/2014/main" id="{E24CF7A1-DE4D-4A64-BB36-C6E5E0D180C3}"/>
                </a:ext>
              </a:extLst>
            </p:cNvPr>
            <p:cNvSpPr>
              <a:spLocks noChangeShapeType="1"/>
            </p:cNvSpPr>
            <p:nvPr/>
          </p:nvSpPr>
          <p:spPr bwMode="auto">
            <a:xfrm flipH="1">
              <a:off x="4157" y="1258"/>
              <a:ext cx="400"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SimSun" pitchFamily="2" charset="-122"/>
              </a:endParaRPr>
            </a:p>
          </p:txBody>
        </p:sp>
        <p:sp>
          <p:nvSpPr>
            <p:cNvPr id="222220" name="Line 12">
              <a:extLst>
                <a:ext uri="{FF2B5EF4-FFF2-40B4-BE49-F238E27FC236}">
                  <a16:creationId xmlns:a16="http://schemas.microsoft.com/office/drawing/2014/main" id="{94E344EE-73EA-4894-8872-B7CD137AE423}"/>
                </a:ext>
              </a:extLst>
            </p:cNvPr>
            <p:cNvSpPr>
              <a:spLocks noChangeShapeType="1"/>
            </p:cNvSpPr>
            <p:nvPr/>
          </p:nvSpPr>
          <p:spPr bwMode="auto">
            <a:xfrm>
              <a:off x="3905" y="1358"/>
              <a:ext cx="252"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SimSun" pitchFamily="2" charset="-122"/>
              </a:endParaRPr>
            </a:p>
          </p:txBody>
        </p:sp>
        <p:sp>
          <p:nvSpPr>
            <p:cNvPr id="222221" name="Line 13">
              <a:extLst>
                <a:ext uri="{FF2B5EF4-FFF2-40B4-BE49-F238E27FC236}">
                  <a16:creationId xmlns:a16="http://schemas.microsoft.com/office/drawing/2014/main" id="{C61C6FF2-13D4-419E-A447-D93CF3793CD9}"/>
                </a:ext>
              </a:extLst>
            </p:cNvPr>
            <p:cNvSpPr>
              <a:spLocks noChangeShapeType="1"/>
            </p:cNvSpPr>
            <p:nvPr/>
          </p:nvSpPr>
          <p:spPr bwMode="auto">
            <a:xfrm flipV="1">
              <a:off x="4158" y="1168"/>
              <a:ext cx="0" cy="362"/>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SimSun" pitchFamily="2" charset="-122"/>
              </a:endParaRPr>
            </a:p>
          </p:txBody>
        </p:sp>
      </p:grpSp>
      <p:grpSp>
        <p:nvGrpSpPr>
          <p:cNvPr id="152587" name="Group 14">
            <a:extLst>
              <a:ext uri="{FF2B5EF4-FFF2-40B4-BE49-F238E27FC236}">
                <a16:creationId xmlns:a16="http://schemas.microsoft.com/office/drawing/2014/main" id="{DBF5E14A-1985-4988-9D05-F51289A970D1}"/>
              </a:ext>
            </a:extLst>
          </p:cNvPr>
          <p:cNvGrpSpPr>
            <a:grpSpLocks/>
          </p:cNvGrpSpPr>
          <p:nvPr/>
        </p:nvGrpSpPr>
        <p:grpSpPr bwMode="auto">
          <a:xfrm>
            <a:off x="3421063" y="2179638"/>
            <a:ext cx="1039812" cy="735012"/>
            <a:chOff x="1195" y="1170"/>
            <a:chExt cx="655" cy="363"/>
          </a:xfrm>
        </p:grpSpPr>
        <p:sp>
          <p:nvSpPr>
            <p:cNvPr id="222223" name="Line 15">
              <a:extLst>
                <a:ext uri="{FF2B5EF4-FFF2-40B4-BE49-F238E27FC236}">
                  <a16:creationId xmlns:a16="http://schemas.microsoft.com/office/drawing/2014/main" id="{387FD078-1AEA-405E-844C-6140420C06E9}"/>
                </a:ext>
              </a:extLst>
            </p:cNvPr>
            <p:cNvSpPr>
              <a:spLocks noChangeShapeType="1"/>
            </p:cNvSpPr>
            <p:nvPr/>
          </p:nvSpPr>
          <p:spPr bwMode="auto">
            <a:xfrm flipH="1">
              <a:off x="1195" y="1264"/>
              <a:ext cx="400"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SimSun" pitchFamily="2" charset="-122"/>
              </a:endParaRPr>
            </a:p>
          </p:txBody>
        </p:sp>
        <p:grpSp>
          <p:nvGrpSpPr>
            <p:cNvPr id="152717" name="Group 16">
              <a:extLst>
                <a:ext uri="{FF2B5EF4-FFF2-40B4-BE49-F238E27FC236}">
                  <a16:creationId xmlns:a16="http://schemas.microsoft.com/office/drawing/2014/main" id="{B81AA020-4F70-4BFE-8376-12FDBC49F8C4}"/>
                </a:ext>
              </a:extLst>
            </p:cNvPr>
            <p:cNvGrpSpPr>
              <a:grpSpLocks/>
            </p:cNvGrpSpPr>
            <p:nvPr/>
          </p:nvGrpSpPr>
          <p:grpSpPr bwMode="auto">
            <a:xfrm>
              <a:off x="1589" y="1170"/>
              <a:ext cx="261" cy="363"/>
              <a:chOff x="1542" y="1251"/>
              <a:chExt cx="261" cy="363"/>
            </a:xfrm>
          </p:grpSpPr>
          <p:sp>
            <p:nvSpPr>
              <p:cNvPr id="222225" name="Line 17">
                <a:extLst>
                  <a:ext uri="{FF2B5EF4-FFF2-40B4-BE49-F238E27FC236}">
                    <a16:creationId xmlns:a16="http://schemas.microsoft.com/office/drawing/2014/main" id="{647CCBB5-0D60-47C2-AA46-4F6AF0B3C345}"/>
                  </a:ext>
                </a:extLst>
              </p:cNvPr>
              <p:cNvSpPr>
                <a:spLocks noChangeShapeType="1"/>
              </p:cNvSpPr>
              <p:nvPr/>
            </p:nvSpPr>
            <p:spPr bwMode="auto">
              <a:xfrm flipH="1">
                <a:off x="1551" y="1441"/>
                <a:ext cx="252"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SimSun" pitchFamily="2" charset="-122"/>
                </a:endParaRPr>
              </a:p>
            </p:txBody>
          </p:sp>
          <p:sp>
            <p:nvSpPr>
              <p:cNvPr id="222226" name="Line 18">
                <a:extLst>
                  <a:ext uri="{FF2B5EF4-FFF2-40B4-BE49-F238E27FC236}">
                    <a16:creationId xmlns:a16="http://schemas.microsoft.com/office/drawing/2014/main" id="{122EDE6F-6FEE-47E6-9751-6617B6A82358}"/>
                  </a:ext>
                </a:extLst>
              </p:cNvPr>
              <p:cNvSpPr>
                <a:spLocks noChangeShapeType="1"/>
              </p:cNvSpPr>
              <p:nvPr/>
            </p:nvSpPr>
            <p:spPr bwMode="auto">
              <a:xfrm flipV="1">
                <a:off x="1542" y="1251"/>
                <a:ext cx="0" cy="363"/>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SimSun" pitchFamily="2" charset="-122"/>
                </a:endParaRPr>
              </a:p>
            </p:txBody>
          </p:sp>
        </p:grpSp>
      </p:grpSp>
      <p:sp>
        <p:nvSpPr>
          <p:cNvPr id="152588" name="Rectangle 19">
            <a:extLst>
              <a:ext uri="{FF2B5EF4-FFF2-40B4-BE49-F238E27FC236}">
                <a16:creationId xmlns:a16="http://schemas.microsoft.com/office/drawing/2014/main" id="{1517259C-658C-4BE0-A733-F780DDDDE884}"/>
              </a:ext>
            </a:extLst>
          </p:cNvPr>
          <p:cNvSpPr>
            <a:spLocks noChangeArrowheads="1"/>
          </p:cNvSpPr>
          <p:nvPr/>
        </p:nvSpPr>
        <p:spPr bwMode="auto">
          <a:xfrm>
            <a:off x="4603751" y="2595563"/>
            <a:ext cx="211597" cy="211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8738" tIns="28575" rIns="58738" bIns="28575">
            <a:spAutoFit/>
          </a:bodyPr>
          <a:lstStyle>
            <a:lvl1pPr defTabSz="363538"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defTabSz="363538"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defTabSz="363538"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defTabSz="363538"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defTabSz="363538"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defTabSz="36353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36353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36353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36353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000" b="1">
                <a:solidFill>
                  <a:schemeClr val="bg1"/>
                </a:solidFill>
                <a:latin typeface="Helvetica" panose="020B0604020202020204" pitchFamily="34" charset="0"/>
              </a:rPr>
              <a:t>A</a:t>
            </a:r>
          </a:p>
        </p:txBody>
      </p:sp>
      <p:sp>
        <p:nvSpPr>
          <p:cNvPr id="152589" name="Rectangle 20">
            <a:extLst>
              <a:ext uri="{FF2B5EF4-FFF2-40B4-BE49-F238E27FC236}">
                <a16:creationId xmlns:a16="http://schemas.microsoft.com/office/drawing/2014/main" id="{7F1E644D-0F10-4064-8232-E522BB641F34}"/>
              </a:ext>
            </a:extLst>
          </p:cNvPr>
          <p:cNvSpPr>
            <a:spLocks noChangeArrowheads="1"/>
          </p:cNvSpPr>
          <p:nvPr/>
        </p:nvSpPr>
        <p:spPr bwMode="auto">
          <a:xfrm>
            <a:off x="7396164" y="2581275"/>
            <a:ext cx="211597" cy="211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8738" tIns="28575" rIns="58738" bIns="28575">
            <a:spAutoFit/>
          </a:bodyPr>
          <a:lstStyle>
            <a:lvl1pPr defTabSz="363538"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defTabSz="363538"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defTabSz="363538"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defTabSz="363538"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defTabSz="363538"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defTabSz="36353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36353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36353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36353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000" b="1">
                <a:solidFill>
                  <a:schemeClr val="bg1"/>
                </a:solidFill>
                <a:latin typeface="Helvetica" panose="020B0604020202020204" pitchFamily="34" charset="0"/>
              </a:rPr>
              <a:t>B</a:t>
            </a:r>
          </a:p>
        </p:txBody>
      </p:sp>
      <p:sp>
        <p:nvSpPr>
          <p:cNvPr id="152590" name="Rectangle 21">
            <a:extLst>
              <a:ext uri="{FF2B5EF4-FFF2-40B4-BE49-F238E27FC236}">
                <a16:creationId xmlns:a16="http://schemas.microsoft.com/office/drawing/2014/main" id="{99D53A8A-FEE0-4A55-8EEC-1FCF5B320961}"/>
              </a:ext>
            </a:extLst>
          </p:cNvPr>
          <p:cNvSpPr>
            <a:spLocks noChangeArrowheads="1"/>
          </p:cNvSpPr>
          <p:nvPr/>
        </p:nvSpPr>
        <p:spPr bwMode="auto">
          <a:xfrm>
            <a:off x="2606676" y="2659063"/>
            <a:ext cx="919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600" b="1">
                <a:solidFill>
                  <a:srgbClr val="000000"/>
                </a:solidFill>
                <a:latin typeface="Helvetica" panose="020B0604020202020204" pitchFamily="34" charset="0"/>
              </a:rPr>
              <a:t>10.0.1.3</a:t>
            </a:r>
          </a:p>
        </p:txBody>
      </p:sp>
      <p:sp>
        <p:nvSpPr>
          <p:cNvPr id="152591" name="Rectangle 22">
            <a:extLst>
              <a:ext uri="{FF2B5EF4-FFF2-40B4-BE49-F238E27FC236}">
                <a16:creationId xmlns:a16="http://schemas.microsoft.com/office/drawing/2014/main" id="{F932C982-A047-4605-B35B-C04DFF7C29E4}"/>
              </a:ext>
            </a:extLst>
          </p:cNvPr>
          <p:cNvSpPr>
            <a:spLocks noChangeArrowheads="1"/>
          </p:cNvSpPr>
          <p:nvPr/>
        </p:nvSpPr>
        <p:spPr bwMode="auto">
          <a:xfrm>
            <a:off x="8285164" y="2659063"/>
            <a:ext cx="928139"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600" b="1">
                <a:solidFill>
                  <a:srgbClr val="000000"/>
                </a:solidFill>
                <a:latin typeface="Helvetica" panose="020B0604020202020204" pitchFamily="34" charset="0"/>
              </a:rPr>
              <a:t>10.0.2.3</a:t>
            </a:r>
          </a:p>
        </p:txBody>
      </p:sp>
      <p:grpSp>
        <p:nvGrpSpPr>
          <p:cNvPr id="152592" name="Group 23">
            <a:extLst>
              <a:ext uri="{FF2B5EF4-FFF2-40B4-BE49-F238E27FC236}">
                <a16:creationId xmlns:a16="http://schemas.microsoft.com/office/drawing/2014/main" id="{A377B2A0-ED9A-4FA6-A661-345B778EE07A}"/>
              </a:ext>
            </a:extLst>
          </p:cNvPr>
          <p:cNvGrpSpPr>
            <a:grpSpLocks/>
          </p:cNvGrpSpPr>
          <p:nvPr/>
        </p:nvGrpSpPr>
        <p:grpSpPr bwMode="auto">
          <a:xfrm>
            <a:off x="5484813" y="1916113"/>
            <a:ext cx="1338262" cy="1035050"/>
            <a:chOff x="2448" y="1121"/>
            <a:chExt cx="843" cy="511"/>
          </a:xfrm>
        </p:grpSpPr>
        <p:sp>
          <p:nvSpPr>
            <p:cNvPr id="152696" name="Freeform 24">
              <a:extLst>
                <a:ext uri="{FF2B5EF4-FFF2-40B4-BE49-F238E27FC236}">
                  <a16:creationId xmlns:a16="http://schemas.microsoft.com/office/drawing/2014/main" id="{A08B5E01-F8C2-44CF-8D3D-AF54990F10C5}"/>
                </a:ext>
              </a:extLst>
            </p:cNvPr>
            <p:cNvSpPr>
              <a:spLocks/>
            </p:cNvSpPr>
            <p:nvPr/>
          </p:nvSpPr>
          <p:spPr bwMode="auto">
            <a:xfrm>
              <a:off x="2691" y="1305"/>
              <a:ext cx="12" cy="18"/>
            </a:xfrm>
            <a:custGeom>
              <a:avLst/>
              <a:gdLst>
                <a:gd name="T0" fmla="*/ 0 w 17"/>
                <a:gd name="T1" fmla="*/ 0 h 25"/>
                <a:gd name="T2" fmla="*/ 6 w 17"/>
                <a:gd name="T3" fmla="*/ 0 h 25"/>
                <a:gd name="T4" fmla="*/ 6 w 17"/>
                <a:gd name="T5" fmla="*/ 9 h 25"/>
                <a:gd name="T6" fmla="*/ 0 w 17"/>
                <a:gd name="T7" fmla="*/ 9 h 25"/>
                <a:gd name="T8" fmla="*/ 0 w 17"/>
                <a:gd name="T9" fmla="*/ 0 h 25"/>
                <a:gd name="T10" fmla="*/ 0 60000 65536"/>
                <a:gd name="T11" fmla="*/ 0 60000 65536"/>
                <a:gd name="T12" fmla="*/ 0 60000 65536"/>
                <a:gd name="T13" fmla="*/ 0 60000 65536"/>
                <a:gd name="T14" fmla="*/ 0 60000 65536"/>
                <a:gd name="T15" fmla="*/ 0 w 17"/>
                <a:gd name="T16" fmla="*/ 0 h 25"/>
                <a:gd name="T17" fmla="*/ 17 w 17"/>
                <a:gd name="T18" fmla="*/ 25 h 25"/>
              </a:gdLst>
              <a:ahLst/>
              <a:cxnLst>
                <a:cxn ang="T10">
                  <a:pos x="T0" y="T1"/>
                </a:cxn>
                <a:cxn ang="T11">
                  <a:pos x="T2" y="T3"/>
                </a:cxn>
                <a:cxn ang="T12">
                  <a:pos x="T4" y="T5"/>
                </a:cxn>
                <a:cxn ang="T13">
                  <a:pos x="T6" y="T7"/>
                </a:cxn>
                <a:cxn ang="T14">
                  <a:pos x="T8" y="T9"/>
                </a:cxn>
              </a:cxnLst>
              <a:rect l="T15" t="T16" r="T17" b="T18"/>
              <a:pathLst>
                <a:path w="17" h="25">
                  <a:moveTo>
                    <a:pt x="0" y="0"/>
                  </a:moveTo>
                  <a:lnTo>
                    <a:pt x="16" y="0"/>
                  </a:lnTo>
                  <a:lnTo>
                    <a:pt x="16" y="24"/>
                  </a:lnTo>
                  <a:lnTo>
                    <a:pt x="0" y="24"/>
                  </a:lnTo>
                  <a:lnTo>
                    <a:pt x="0" y="0"/>
                  </a:lnTo>
                </a:path>
              </a:pathLst>
            </a:custGeom>
            <a:solidFill>
              <a:srgbClr val="FF72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zh-CN" altLang="en-US"/>
            </a:p>
          </p:txBody>
        </p:sp>
        <p:sp>
          <p:nvSpPr>
            <p:cNvPr id="152697" name="Oval 25">
              <a:extLst>
                <a:ext uri="{FF2B5EF4-FFF2-40B4-BE49-F238E27FC236}">
                  <a16:creationId xmlns:a16="http://schemas.microsoft.com/office/drawing/2014/main" id="{3C6EDD4F-2F62-42E4-8C95-1A97C6BF5777}"/>
                </a:ext>
              </a:extLst>
            </p:cNvPr>
            <p:cNvSpPr>
              <a:spLocks noChangeArrowheads="1"/>
            </p:cNvSpPr>
            <p:nvPr/>
          </p:nvSpPr>
          <p:spPr bwMode="auto">
            <a:xfrm>
              <a:off x="2750" y="1143"/>
              <a:ext cx="349" cy="19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2698" name="Oval 26">
              <a:extLst>
                <a:ext uri="{FF2B5EF4-FFF2-40B4-BE49-F238E27FC236}">
                  <a16:creationId xmlns:a16="http://schemas.microsoft.com/office/drawing/2014/main" id="{6050339A-84CA-4E77-AB73-803952A7A536}"/>
                </a:ext>
              </a:extLst>
            </p:cNvPr>
            <p:cNvSpPr>
              <a:spLocks noChangeArrowheads="1"/>
            </p:cNvSpPr>
            <p:nvPr/>
          </p:nvSpPr>
          <p:spPr bwMode="auto">
            <a:xfrm>
              <a:off x="2551" y="1195"/>
              <a:ext cx="261" cy="19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2699" name="Oval 27">
              <a:extLst>
                <a:ext uri="{FF2B5EF4-FFF2-40B4-BE49-F238E27FC236}">
                  <a16:creationId xmlns:a16="http://schemas.microsoft.com/office/drawing/2014/main" id="{EEA03A10-D032-465E-9EE7-D4E07D6F3B80}"/>
                </a:ext>
              </a:extLst>
            </p:cNvPr>
            <p:cNvSpPr>
              <a:spLocks noChangeArrowheads="1"/>
            </p:cNvSpPr>
            <p:nvPr/>
          </p:nvSpPr>
          <p:spPr bwMode="auto">
            <a:xfrm>
              <a:off x="2462" y="1320"/>
              <a:ext cx="172" cy="15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2700" name="Oval 28">
              <a:extLst>
                <a:ext uri="{FF2B5EF4-FFF2-40B4-BE49-F238E27FC236}">
                  <a16:creationId xmlns:a16="http://schemas.microsoft.com/office/drawing/2014/main" id="{BA9AE5C7-0D47-4ED4-BCE7-255E64BE8176}"/>
                </a:ext>
              </a:extLst>
            </p:cNvPr>
            <p:cNvSpPr>
              <a:spLocks noChangeArrowheads="1"/>
            </p:cNvSpPr>
            <p:nvPr/>
          </p:nvSpPr>
          <p:spPr bwMode="auto">
            <a:xfrm>
              <a:off x="2514" y="1401"/>
              <a:ext cx="267" cy="16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2701" name="Oval 29">
              <a:extLst>
                <a:ext uri="{FF2B5EF4-FFF2-40B4-BE49-F238E27FC236}">
                  <a16:creationId xmlns:a16="http://schemas.microsoft.com/office/drawing/2014/main" id="{79E33157-1AE0-461B-87B0-A4766921DB11}"/>
                </a:ext>
              </a:extLst>
            </p:cNvPr>
            <p:cNvSpPr>
              <a:spLocks noChangeArrowheads="1"/>
            </p:cNvSpPr>
            <p:nvPr/>
          </p:nvSpPr>
          <p:spPr bwMode="auto">
            <a:xfrm>
              <a:off x="2721" y="1431"/>
              <a:ext cx="415" cy="20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2702" name="Oval 30">
              <a:extLst>
                <a:ext uri="{FF2B5EF4-FFF2-40B4-BE49-F238E27FC236}">
                  <a16:creationId xmlns:a16="http://schemas.microsoft.com/office/drawing/2014/main" id="{173822F3-C0A5-4F95-959E-154BCBBE7CED}"/>
                </a:ext>
              </a:extLst>
            </p:cNvPr>
            <p:cNvSpPr>
              <a:spLocks noChangeArrowheads="1"/>
            </p:cNvSpPr>
            <p:nvPr/>
          </p:nvSpPr>
          <p:spPr bwMode="auto">
            <a:xfrm>
              <a:off x="2994" y="1202"/>
              <a:ext cx="253" cy="14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2703" name="Oval 31">
              <a:extLst>
                <a:ext uri="{FF2B5EF4-FFF2-40B4-BE49-F238E27FC236}">
                  <a16:creationId xmlns:a16="http://schemas.microsoft.com/office/drawing/2014/main" id="{FC32B989-B8B8-4E4B-B252-74EC0D384B75}"/>
                </a:ext>
              </a:extLst>
            </p:cNvPr>
            <p:cNvSpPr>
              <a:spLocks noChangeArrowheads="1"/>
            </p:cNvSpPr>
            <p:nvPr/>
          </p:nvSpPr>
          <p:spPr bwMode="auto">
            <a:xfrm>
              <a:off x="3038" y="1305"/>
              <a:ext cx="253" cy="1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2704" name="Oval 32">
              <a:extLst>
                <a:ext uri="{FF2B5EF4-FFF2-40B4-BE49-F238E27FC236}">
                  <a16:creationId xmlns:a16="http://schemas.microsoft.com/office/drawing/2014/main" id="{4CC460D0-2934-49C5-9DAB-EF564D57FAA4}"/>
                </a:ext>
              </a:extLst>
            </p:cNvPr>
            <p:cNvSpPr>
              <a:spLocks noChangeArrowheads="1"/>
            </p:cNvSpPr>
            <p:nvPr/>
          </p:nvSpPr>
          <p:spPr bwMode="auto">
            <a:xfrm>
              <a:off x="3016" y="1342"/>
              <a:ext cx="246" cy="25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2705" name="Oval 33">
              <a:extLst>
                <a:ext uri="{FF2B5EF4-FFF2-40B4-BE49-F238E27FC236}">
                  <a16:creationId xmlns:a16="http://schemas.microsoft.com/office/drawing/2014/main" id="{D2D9C11B-8FC6-4470-88F7-EC2AF7A9F0B7}"/>
                </a:ext>
              </a:extLst>
            </p:cNvPr>
            <p:cNvSpPr>
              <a:spLocks noChangeArrowheads="1"/>
            </p:cNvSpPr>
            <p:nvPr/>
          </p:nvSpPr>
          <p:spPr bwMode="auto">
            <a:xfrm>
              <a:off x="2610" y="1261"/>
              <a:ext cx="534" cy="26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2706" name="Oval 34">
              <a:extLst>
                <a:ext uri="{FF2B5EF4-FFF2-40B4-BE49-F238E27FC236}">
                  <a16:creationId xmlns:a16="http://schemas.microsoft.com/office/drawing/2014/main" id="{8A789255-C9B5-4494-A051-1D128996FA81}"/>
                </a:ext>
              </a:extLst>
            </p:cNvPr>
            <p:cNvSpPr>
              <a:spLocks noChangeArrowheads="1"/>
            </p:cNvSpPr>
            <p:nvPr/>
          </p:nvSpPr>
          <p:spPr bwMode="auto">
            <a:xfrm>
              <a:off x="2743" y="1121"/>
              <a:ext cx="341" cy="194"/>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2707" name="Oval 35">
              <a:extLst>
                <a:ext uri="{FF2B5EF4-FFF2-40B4-BE49-F238E27FC236}">
                  <a16:creationId xmlns:a16="http://schemas.microsoft.com/office/drawing/2014/main" id="{75F791FB-2AF3-41D6-A010-1AC2850DB217}"/>
                </a:ext>
              </a:extLst>
            </p:cNvPr>
            <p:cNvSpPr>
              <a:spLocks noChangeArrowheads="1"/>
            </p:cNvSpPr>
            <p:nvPr/>
          </p:nvSpPr>
          <p:spPr bwMode="auto">
            <a:xfrm>
              <a:off x="2536" y="1180"/>
              <a:ext cx="260" cy="194"/>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2708" name="Oval 36">
              <a:extLst>
                <a:ext uri="{FF2B5EF4-FFF2-40B4-BE49-F238E27FC236}">
                  <a16:creationId xmlns:a16="http://schemas.microsoft.com/office/drawing/2014/main" id="{46934FD4-215C-49DD-ACC8-1054913342B2}"/>
                </a:ext>
              </a:extLst>
            </p:cNvPr>
            <p:cNvSpPr>
              <a:spLocks noChangeArrowheads="1"/>
            </p:cNvSpPr>
            <p:nvPr/>
          </p:nvSpPr>
          <p:spPr bwMode="auto">
            <a:xfrm>
              <a:off x="2448" y="1305"/>
              <a:ext cx="172" cy="158"/>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2709" name="Oval 37">
              <a:extLst>
                <a:ext uri="{FF2B5EF4-FFF2-40B4-BE49-F238E27FC236}">
                  <a16:creationId xmlns:a16="http://schemas.microsoft.com/office/drawing/2014/main" id="{214E8E3D-5FEA-4388-AA90-37F2C6B7A17D}"/>
                </a:ext>
              </a:extLst>
            </p:cNvPr>
            <p:cNvSpPr>
              <a:spLocks noChangeArrowheads="1"/>
            </p:cNvSpPr>
            <p:nvPr/>
          </p:nvSpPr>
          <p:spPr bwMode="auto">
            <a:xfrm>
              <a:off x="2507" y="1387"/>
              <a:ext cx="268" cy="164"/>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2710" name="Oval 38">
              <a:extLst>
                <a:ext uri="{FF2B5EF4-FFF2-40B4-BE49-F238E27FC236}">
                  <a16:creationId xmlns:a16="http://schemas.microsoft.com/office/drawing/2014/main" id="{D3A06123-4CC9-4175-B0B1-0174A493A8D7}"/>
                </a:ext>
              </a:extLst>
            </p:cNvPr>
            <p:cNvSpPr>
              <a:spLocks noChangeArrowheads="1"/>
            </p:cNvSpPr>
            <p:nvPr/>
          </p:nvSpPr>
          <p:spPr bwMode="auto">
            <a:xfrm>
              <a:off x="2706" y="1416"/>
              <a:ext cx="408" cy="201"/>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2711" name="Oval 39">
              <a:extLst>
                <a:ext uri="{FF2B5EF4-FFF2-40B4-BE49-F238E27FC236}">
                  <a16:creationId xmlns:a16="http://schemas.microsoft.com/office/drawing/2014/main" id="{39CC2682-5ED4-499B-B21C-F93A4F1F7FFF}"/>
                </a:ext>
              </a:extLst>
            </p:cNvPr>
            <p:cNvSpPr>
              <a:spLocks noChangeArrowheads="1"/>
            </p:cNvSpPr>
            <p:nvPr/>
          </p:nvSpPr>
          <p:spPr bwMode="auto">
            <a:xfrm>
              <a:off x="2979" y="1187"/>
              <a:ext cx="253" cy="150"/>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2712" name="Oval 40">
              <a:extLst>
                <a:ext uri="{FF2B5EF4-FFF2-40B4-BE49-F238E27FC236}">
                  <a16:creationId xmlns:a16="http://schemas.microsoft.com/office/drawing/2014/main" id="{225EF851-859C-4853-9623-FBD127E7D964}"/>
                </a:ext>
              </a:extLst>
            </p:cNvPr>
            <p:cNvSpPr>
              <a:spLocks noChangeArrowheads="1"/>
            </p:cNvSpPr>
            <p:nvPr/>
          </p:nvSpPr>
          <p:spPr bwMode="auto">
            <a:xfrm>
              <a:off x="3016" y="1298"/>
              <a:ext cx="260" cy="142"/>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2713" name="Oval 41">
              <a:extLst>
                <a:ext uri="{FF2B5EF4-FFF2-40B4-BE49-F238E27FC236}">
                  <a16:creationId xmlns:a16="http://schemas.microsoft.com/office/drawing/2014/main" id="{16F2F475-6AC4-422D-844A-BE4B109675C0}"/>
                </a:ext>
              </a:extLst>
            </p:cNvPr>
            <p:cNvSpPr>
              <a:spLocks noChangeArrowheads="1"/>
            </p:cNvSpPr>
            <p:nvPr/>
          </p:nvSpPr>
          <p:spPr bwMode="auto">
            <a:xfrm>
              <a:off x="2994" y="1327"/>
              <a:ext cx="253" cy="253"/>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2714" name="Oval 42">
              <a:extLst>
                <a:ext uri="{FF2B5EF4-FFF2-40B4-BE49-F238E27FC236}">
                  <a16:creationId xmlns:a16="http://schemas.microsoft.com/office/drawing/2014/main" id="{153C38C7-4345-47C4-8F4A-870D851C810D}"/>
                </a:ext>
              </a:extLst>
            </p:cNvPr>
            <p:cNvSpPr>
              <a:spLocks noChangeArrowheads="1"/>
            </p:cNvSpPr>
            <p:nvPr/>
          </p:nvSpPr>
          <p:spPr bwMode="auto">
            <a:xfrm>
              <a:off x="2602" y="1247"/>
              <a:ext cx="534" cy="252"/>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2715" name="Rectangle 43">
              <a:extLst>
                <a:ext uri="{FF2B5EF4-FFF2-40B4-BE49-F238E27FC236}">
                  <a16:creationId xmlns:a16="http://schemas.microsoft.com/office/drawing/2014/main" id="{C2FDDA4E-C054-47DA-9BAD-575D86C40FCE}"/>
                </a:ext>
              </a:extLst>
            </p:cNvPr>
            <p:cNvSpPr>
              <a:spLocks noChangeArrowheads="1"/>
            </p:cNvSpPr>
            <p:nvPr/>
          </p:nvSpPr>
          <p:spPr bwMode="auto">
            <a:xfrm>
              <a:off x="2544" y="1248"/>
              <a:ext cx="644"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b="1">
                  <a:solidFill>
                    <a:srgbClr val="000000"/>
                  </a:solidFill>
                  <a:latin typeface="Helvetica" panose="020B0604020202020204" pitchFamily="34" charset="0"/>
                </a:rPr>
                <a:t>Internet</a:t>
              </a:r>
              <a:endParaRPr lang="en-US" altLang="zh-CN" sz="2000" b="1">
                <a:solidFill>
                  <a:srgbClr val="000000"/>
                </a:solidFill>
                <a:latin typeface="Helvetica" panose="020B0604020202020204" pitchFamily="34" charset="0"/>
              </a:endParaRPr>
            </a:p>
          </p:txBody>
        </p:sp>
      </p:grpSp>
      <p:sp>
        <p:nvSpPr>
          <p:cNvPr id="152593" name="Rectangle 44">
            <a:extLst>
              <a:ext uri="{FF2B5EF4-FFF2-40B4-BE49-F238E27FC236}">
                <a16:creationId xmlns:a16="http://schemas.microsoft.com/office/drawing/2014/main" id="{1D985173-C5F3-4918-96E8-04B70BE33FDF}"/>
              </a:ext>
            </a:extLst>
          </p:cNvPr>
          <p:cNvSpPr>
            <a:spLocks noChangeArrowheads="1"/>
          </p:cNvSpPr>
          <p:nvPr/>
        </p:nvSpPr>
        <p:spPr bwMode="auto">
          <a:xfrm>
            <a:off x="4205288" y="1965325"/>
            <a:ext cx="9842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nchor="ct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600" b="1" dirty="0">
                <a:solidFill>
                  <a:srgbClr val="000000"/>
                </a:solidFill>
                <a:latin typeface="Helvetica" panose="020B0604020202020204" pitchFamily="34" charset="0"/>
              </a:rPr>
              <a:t>RouterA</a:t>
            </a:r>
          </a:p>
        </p:txBody>
      </p:sp>
      <p:sp>
        <p:nvSpPr>
          <p:cNvPr id="152594" name="Rectangle 45">
            <a:extLst>
              <a:ext uri="{FF2B5EF4-FFF2-40B4-BE49-F238E27FC236}">
                <a16:creationId xmlns:a16="http://schemas.microsoft.com/office/drawing/2014/main" id="{B4708DEB-6A67-48E6-8443-4C996D4D869A}"/>
              </a:ext>
            </a:extLst>
          </p:cNvPr>
          <p:cNvSpPr>
            <a:spLocks noChangeArrowheads="1"/>
          </p:cNvSpPr>
          <p:nvPr/>
        </p:nvSpPr>
        <p:spPr bwMode="auto">
          <a:xfrm>
            <a:off x="7029450" y="1960563"/>
            <a:ext cx="9842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nchor="ct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600" b="1">
                <a:solidFill>
                  <a:srgbClr val="000000"/>
                </a:solidFill>
                <a:latin typeface="Helvetica" panose="020B0604020202020204" pitchFamily="34" charset="0"/>
              </a:rPr>
              <a:t>RouterB</a:t>
            </a:r>
          </a:p>
        </p:txBody>
      </p:sp>
      <p:sp>
        <p:nvSpPr>
          <p:cNvPr id="152595" name="AutoShape 46">
            <a:extLst>
              <a:ext uri="{FF2B5EF4-FFF2-40B4-BE49-F238E27FC236}">
                <a16:creationId xmlns:a16="http://schemas.microsoft.com/office/drawing/2014/main" id="{CC4AB020-AA32-4042-88E6-92DEA01D4F03}"/>
              </a:ext>
            </a:extLst>
          </p:cNvPr>
          <p:cNvSpPr>
            <a:spLocks noChangeArrowheads="1"/>
          </p:cNvSpPr>
          <p:nvPr/>
        </p:nvSpPr>
        <p:spPr bwMode="auto">
          <a:xfrm>
            <a:off x="4803776" y="3054846"/>
            <a:ext cx="485775" cy="519708"/>
          </a:xfrm>
          <a:prstGeom prst="upArrow">
            <a:avLst>
              <a:gd name="adj1" fmla="val 50000"/>
              <a:gd name="adj2" fmla="val 25000"/>
            </a:avLst>
          </a:prstGeom>
          <a:solidFill>
            <a:srgbClr val="009999"/>
          </a:solidFill>
          <a:ln w="12700">
            <a:solidFill>
              <a:schemeClr val="tx1"/>
            </a:solidFill>
            <a:miter lim="800000"/>
            <a:headEnd type="none" w="sm" len="sm"/>
            <a:tailEnd/>
          </a:ln>
        </p:spPr>
        <p:txBody>
          <a:bodyPr anchor="ct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2596" name="Rectangle 47">
            <a:extLst>
              <a:ext uri="{FF2B5EF4-FFF2-40B4-BE49-F238E27FC236}">
                <a16:creationId xmlns:a16="http://schemas.microsoft.com/office/drawing/2014/main" id="{C2A76664-D557-4943-A31F-AB6EA25A8892}"/>
              </a:ext>
            </a:extLst>
          </p:cNvPr>
          <p:cNvSpPr>
            <a:spLocks noChangeArrowheads="1"/>
          </p:cNvSpPr>
          <p:nvPr/>
        </p:nvSpPr>
        <p:spPr bwMode="auto">
          <a:xfrm>
            <a:off x="4162426" y="3352801"/>
            <a:ext cx="17811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a:solidFill>
                  <a:schemeClr val="accent2"/>
                </a:solidFill>
                <a:latin typeface="Helvetica" panose="020B0604020202020204" pitchFamily="34" charset="0"/>
              </a:rPr>
              <a:t>mymap</a:t>
            </a:r>
          </a:p>
        </p:txBody>
      </p:sp>
      <p:sp>
        <p:nvSpPr>
          <p:cNvPr id="152597" name="Rectangle 48">
            <a:extLst>
              <a:ext uri="{FF2B5EF4-FFF2-40B4-BE49-F238E27FC236}">
                <a16:creationId xmlns:a16="http://schemas.microsoft.com/office/drawing/2014/main" id="{7D4DE9EC-DBC1-4DC1-9174-2F5FC999B1BE}"/>
              </a:ext>
            </a:extLst>
          </p:cNvPr>
          <p:cNvSpPr>
            <a:spLocks noChangeArrowheads="1"/>
          </p:cNvSpPr>
          <p:nvPr/>
        </p:nvSpPr>
        <p:spPr bwMode="auto">
          <a:xfrm>
            <a:off x="3105150" y="3732213"/>
            <a:ext cx="2025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nchor="ct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b="1">
                <a:solidFill>
                  <a:srgbClr val="000000"/>
                </a:solidFill>
                <a:latin typeface="Arial" panose="020B0604020202020204" pitchFamily="34" charset="0"/>
              </a:rPr>
              <a:t>router(config-if)#</a:t>
            </a:r>
            <a:endParaRPr lang="en-US" altLang="zh-CN" sz="1800">
              <a:latin typeface="Times" panose="02020603050405020304" pitchFamily="18" charset="0"/>
            </a:endParaRPr>
          </a:p>
        </p:txBody>
      </p:sp>
      <p:sp>
        <p:nvSpPr>
          <p:cNvPr id="152598" name="Rectangle 49">
            <a:extLst>
              <a:ext uri="{FF2B5EF4-FFF2-40B4-BE49-F238E27FC236}">
                <a16:creationId xmlns:a16="http://schemas.microsoft.com/office/drawing/2014/main" id="{331611E7-F045-46F4-92CD-FE86E4536CAF}"/>
              </a:ext>
            </a:extLst>
          </p:cNvPr>
          <p:cNvSpPr>
            <a:spLocks noChangeArrowheads="1"/>
          </p:cNvSpPr>
          <p:nvPr/>
        </p:nvSpPr>
        <p:spPr bwMode="auto">
          <a:xfrm>
            <a:off x="3074988" y="4100514"/>
            <a:ext cx="6018212" cy="396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82550" tIns="41275" rIns="82550" bIns="41275">
            <a:spAutoFit/>
          </a:bodyPr>
          <a:lstStyle>
            <a:lvl1pPr defTabSz="725488"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defTabSz="725488"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defTabSz="725488"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defTabSz="725488"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defTabSz="725488"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defTabSz="7254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254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254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254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b="1">
                <a:latin typeface="Courier New" panose="02070309020205020404" pitchFamily="49" charset="0"/>
              </a:rPr>
              <a:t>crypto map </a:t>
            </a:r>
            <a:r>
              <a:rPr lang="en-US" altLang="zh-CN" sz="2000" b="1" i="1">
                <a:latin typeface="Courier New" panose="02070309020205020404" pitchFamily="49" charset="0"/>
              </a:rPr>
              <a:t>map-name</a:t>
            </a:r>
            <a:endParaRPr lang="en-US" altLang="zh-CN" sz="2000" b="1">
              <a:latin typeface="Courier New" panose="02070309020205020404" pitchFamily="49" charset="0"/>
            </a:endParaRPr>
          </a:p>
        </p:txBody>
      </p:sp>
      <p:grpSp>
        <p:nvGrpSpPr>
          <p:cNvPr id="152599" name="Group 50">
            <a:extLst>
              <a:ext uri="{FF2B5EF4-FFF2-40B4-BE49-F238E27FC236}">
                <a16:creationId xmlns:a16="http://schemas.microsoft.com/office/drawing/2014/main" id="{9A8B373B-5A0B-4DF7-A38B-3014C0BD1308}"/>
              </a:ext>
            </a:extLst>
          </p:cNvPr>
          <p:cNvGrpSpPr>
            <a:grpSpLocks/>
          </p:cNvGrpSpPr>
          <p:nvPr/>
        </p:nvGrpSpPr>
        <p:grpSpPr bwMode="auto">
          <a:xfrm>
            <a:off x="2863851" y="1890714"/>
            <a:ext cx="754063" cy="682625"/>
            <a:chOff x="844" y="950"/>
            <a:chExt cx="475" cy="430"/>
          </a:xfrm>
        </p:grpSpPr>
        <p:sp>
          <p:nvSpPr>
            <p:cNvPr id="152675" name="Rectangle 51">
              <a:extLst>
                <a:ext uri="{FF2B5EF4-FFF2-40B4-BE49-F238E27FC236}">
                  <a16:creationId xmlns:a16="http://schemas.microsoft.com/office/drawing/2014/main" id="{D379AD3C-BDE5-4922-B87B-35B0C5BD0263}"/>
                </a:ext>
              </a:extLst>
            </p:cNvPr>
            <p:cNvSpPr>
              <a:spLocks noChangeArrowheads="1"/>
            </p:cNvSpPr>
            <p:nvPr/>
          </p:nvSpPr>
          <p:spPr bwMode="auto">
            <a:xfrm>
              <a:off x="844" y="1239"/>
              <a:ext cx="430" cy="79"/>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2676" name="Rectangle 52">
              <a:extLst>
                <a:ext uri="{FF2B5EF4-FFF2-40B4-BE49-F238E27FC236}">
                  <a16:creationId xmlns:a16="http://schemas.microsoft.com/office/drawing/2014/main" id="{8BC46282-9B49-4A82-8A84-621F159231D8}"/>
                </a:ext>
              </a:extLst>
            </p:cNvPr>
            <p:cNvSpPr>
              <a:spLocks noChangeArrowheads="1"/>
            </p:cNvSpPr>
            <p:nvPr/>
          </p:nvSpPr>
          <p:spPr bwMode="auto">
            <a:xfrm>
              <a:off x="845" y="1240"/>
              <a:ext cx="428" cy="77"/>
            </a:xfrm>
            <a:prstGeom prst="rect">
              <a:avLst/>
            </a:prstGeom>
            <a:solidFill>
              <a:srgbClr val="B7B79D"/>
            </a:solidFill>
            <a:ln w="3175">
              <a:solidFill>
                <a:srgbClr val="494936"/>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2677" name="Freeform 53">
              <a:extLst>
                <a:ext uri="{FF2B5EF4-FFF2-40B4-BE49-F238E27FC236}">
                  <a16:creationId xmlns:a16="http://schemas.microsoft.com/office/drawing/2014/main" id="{91AAFD4F-2CE8-4EF4-84B3-15AC8DDAC679}"/>
                </a:ext>
              </a:extLst>
            </p:cNvPr>
            <p:cNvSpPr>
              <a:spLocks/>
            </p:cNvSpPr>
            <p:nvPr/>
          </p:nvSpPr>
          <p:spPr bwMode="auto">
            <a:xfrm>
              <a:off x="844" y="1195"/>
              <a:ext cx="475" cy="44"/>
            </a:xfrm>
            <a:custGeom>
              <a:avLst/>
              <a:gdLst>
                <a:gd name="T0" fmla="*/ 0 w 475"/>
                <a:gd name="T1" fmla="*/ 44 h 44"/>
                <a:gd name="T2" fmla="*/ 46 w 475"/>
                <a:gd name="T3" fmla="*/ 0 h 44"/>
                <a:gd name="T4" fmla="*/ 475 w 475"/>
                <a:gd name="T5" fmla="*/ 0 h 44"/>
                <a:gd name="T6" fmla="*/ 430 w 475"/>
                <a:gd name="T7" fmla="*/ 44 h 44"/>
                <a:gd name="T8" fmla="*/ 0 w 475"/>
                <a:gd name="T9" fmla="*/ 44 h 44"/>
                <a:gd name="T10" fmla="*/ 0 60000 65536"/>
                <a:gd name="T11" fmla="*/ 0 60000 65536"/>
                <a:gd name="T12" fmla="*/ 0 60000 65536"/>
                <a:gd name="T13" fmla="*/ 0 60000 65536"/>
                <a:gd name="T14" fmla="*/ 0 60000 65536"/>
                <a:gd name="T15" fmla="*/ 0 w 475"/>
                <a:gd name="T16" fmla="*/ 0 h 44"/>
                <a:gd name="T17" fmla="*/ 475 w 475"/>
                <a:gd name="T18" fmla="*/ 44 h 44"/>
              </a:gdLst>
              <a:ahLst/>
              <a:cxnLst>
                <a:cxn ang="T10">
                  <a:pos x="T0" y="T1"/>
                </a:cxn>
                <a:cxn ang="T11">
                  <a:pos x="T2" y="T3"/>
                </a:cxn>
                <a:cxn ang="T12">
                  <a:pos x="T4" y="T5"/>
                </a:cxn>
                <a:cxn ang="T13">
                  <a:pos x="T6" y="T7"/>
                </a:cxn>
                <a:cxn ang="T14">
                  <a:pos x="T8" y="T9"/>
                </a:cxn>
              </a:cxnLst>
              <a:rect l="T15" t="T16" r="T17" b="T18"/>
              <a:pathLst>
                <a:path w="475" h="44">
                  <a:moveTo>
                    <a:pt x="0" y="44"/>
                  </a:moveTo>
                  <a:lnTo>
                    <a:pt x="46" y="0"/>
                  </a:lnTo>
                  <a:lnTo>
                    <a:pt x="475" y="0"/>
                  </a:lnTo>
                  <a:lnTo>
                    <a:pt x="430" y="44"/>
                  </a:lnTo>
                  <a:lnTo>
                    <a:pt x="0" y="4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2678" name="Freeform 54">
              <a:extLst>
                <a:ext uri="{FF2B5EF4-FFF2-40B4-BE49-F238E27FC236}">
                  <a16:creationId xmlns:a16="http://schemas.microsoft.com/office/drawing/2014/main" id="{5C6D5C8B-11C3-478E-A372-C28B01EA09A7}"/>
                </a:ext>
              </a:extLst>
            </p:cNvPr>
            <p:cNvSpPr>
              <a:spLocks/>
            </p:cNvSpPr>
            <p:nvPr/>
          </p:nvSpPr>
          <p:spPr bwMode="auto">
            <a:xfrm>
              <a:off x="844" y="1195"/>
              <a:ext cx="475" cy="44"/>
            </a:xfrm>
            <a:custGeom>
              <a:avLst/>
              <a:gdLst>
                <a:gd name="T0" fmla="*/ 0 w 475"/>
                <a:gd name="T1" fmla="*/ 44 h 44"/>
                <a:gd name="T2" fmla="*/ 46 w 475"/>
                <a:gd name="T3" fmla="*/ 0 h 44"/>
                <a:gd name="T4" fmla="*/ 475 w 475"/>
                <a:gd name="T5" fmla="*/ 0 h 44"/>
                <a:gd name="T6" fmla="*/ 430 w 475"/>
                <a:gd name="T7" fmla="*/ 44 h 44"/>
                <a:gd name="T8" fmla="*/ 0 w 475"/>
                <a:gd name="T9" fmla="*/ 44 h 44"/>
                <a:gd name="T10" fmla="*/ 0 60000 65536"/>
                <a:gd name="T11" fmla="*/ 0 60000 65536"/>
                <a:gd name="T12" fmla="*/ 0 60000 65536"/>
                <a:gd name="T13" fmla="*/ 0 60000 65536"/>
                <a:gd name="T14" fmla="*/ 0 60000 65536"/>
                <a:gd name="T15" fmla="*/ 0 w 475"/>
                <a:gd name="T16" fmla="*/ 0 h 44"/>
                <a:gd name="T17" fmla="*/ 475 w 475"/>
                <a:gd name="T18" fmla="*/ 44 h 44"/>
              </a:gdLst>
              <a:ahLst/>
              <a:cxnLst>
                <a:cxn ang="T10">
                  <a:pos x="T0" y="T1"/>
                </a:cxn>
                <a:cxn ang="T11">
                  <a:pos x="T2" y="T3"/>
                </a:cxn>
                <a:cxn ang="T12">
                  <a:pos x="T4" y="T5"/>
                </a:cxn>
                <a:cxn ang="T13">
                  <a:pos x="T6" y="T7"/>
                </a:cxn>
                <a:cxn ang="T14">
                  <a:pos x="T8" y="T9"/>
                </a:cxn>
              </a:cxnLst>
              <a:rect l="T15" t="T16" r="T17" b="T18"/>
              <a:pathLst>
                <a:path w="475" h="44">
                  <a:moveTo>
                    <a:pt x="0" y="44"/>
                  </a:moveTo>
                  <a:lnTo>
                    <a:pt x="46" y="0"/>
                  </a:lnTo>
                  <a:lnTo>
                    <a:pt x="475" y="0"/>
                  </a:lnTo>
                  <a:lnTo>
                    <a:pt x="430" y="44"/>
                  </a:lnTo>
                  <a:lnTo>
                    <a:pt x="0" y="44"/>
                  </a:lnTo>
                  <a:close/>
                </a:path>
              </a:pathLst>
            </a:custGeom>
            <a:solidFill>
              <a:srgbClr val="C9C9B6"/>
            </a:solidFill>
            <a:ln w="3175">
              <a:solidFill>
                <a:srgbClr val="494936"/>
              </a:solidFill>
              <a:round/>
              <a:headEnd/>
              <a:tailEnd/>
            </a:ln>
          </p:spPr>
          <p:txBody>
            <a:bodyPr/>
            <a:lstStyle/>
            <a:p>
              <a:endParaRPr lang="zh-CN" altLang="en-US"/>
            </a:p>
          </p:txBody>
        </p:sp>
        <p:sp>
          <p:nvSpPr>
            <p:cNvPr id="152679" name="Line 55">
              <a:extLst>
                <a:ext uri="{FF2B5EF4-FFF2-40B4-BE49-F238E27FC236}">
                  <a16:creationId xmlns:a16="http://schemas.microsoft.com/office/drawing/2014/main" id="{89179925-2814-491D-B7DE-8926D0A5BBE4}"/>
                </a:ext>
              </a:extLst>
            </p:cNvPr>
            <p:cNvSpPr>
              <a:spLocks noChangeShapeType="1"/>
            </p:cNvSpPr>
            <p:nvPr/>
          </p:nvSpPr>
          <p:spPr bwMode="auto">
            <a:xfrm flipH="1">
              <a:off x="1147" y="1275"/>
              <a:ext cx="103"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680" name="Freeform 56">
              <a:extLst>
                <a:ext uri="{FF2B5EF4-FFF2-40B4-BE49-F238E27FC236}">
                  <a16:creationId xmlns:a16="http://schemas.microsoft.com/office/drawing/2014/main" id="{B73EACD5-B85F-48BB-A719-7CAFDF23A01C}"/>
                </a:ext>
              </a:extLst>
            </p:cNvPr>
            <p:cNvSpPr>
              <a:spLocks/>
            </p:cNvSpPr>
            <p:nvPr/>
          </p:nvSpPr>
          <p:spPr bwMode="auto">
            <a:xfrm>
              <a:off x="1274" y="1195"/>
              <a:ext cx="45" cy="123"/>
            </a:xfrm>
            <a:custGeom>
              <a:avLst/>
              <a:gdLst>
                <a:gd name="T0" fmla="*/ 0 w 45"/>
                <a:gd name="T1" fmla="*/ 123 h 123"/>
                <a:gd name="T2" fmla="*/ 45 w 45"/>
                <a:gd name="T3" fmla="*/ 77 h 123"/>
                <a:gd name="T4" fmla="*/ 45 w 45"/>
                <a:gd name="T5" fmla="*/ 0 h 123"/>
                <a:gd name="T6" fmla="*/ 0 w 45"/>
                <a:gd name="T7" fmla="*/ 44 h 123"/>
                <a:gd name="T8" fmla="*/ 0 w 45"/>
                <a:gd name="T9" fmla="*/ 123 h 123"/>
                <a:gd name="T10" fmla="*/ 0 60000 65536"/>
                <a:gd name="T11" fmla="*/ 0 60000 65536"/>
                <a:gd name="T12" fmla="*/ 0 60000 65536"/>
                <a:gd name="T13" fmla="*/ 0 60000 65536"/>
                <a:gd name="T14" fmla="*/ 0 60000 65536"/>
                <a:gd name="T15" fmla="*/ 0 w 45"/>
                <a:gd name="T16" fmla="*/ 0 h 123"/>
                <a:gd name="T17" fmla="*/ 45 w 45"/>
                <a:gd name="T18" fmla="*/ 123 h 123"/>
              </a:gdLst>
              <a:ahLst/>
              <a:cxnLst>
                <a:cxn ang="T10">
                  <a:pos x="T0" y="T1"/>
                </a:cxn>
                <a:cxn ang="T11">
                  <a:pos x="T2" y="T3"/>
                </a:cxn>
                <a:cxn ang="T12">
                  <a:pos x="T4" y="T5"/>
                </a:cxn>
                <a:cxn ang="T13">
                  <a:pos x="T6" y="T7"/>
                </a:cxn>
                <a:cxn ang="T14">
                  <a:pos x="T8" y="T9"/>
                </a:cxn>
              </a:cxnLst>
              <a:rect l="T15" t="T16" r="T17" b="T18"/>
              <a:pathLst>
                <a:path w="45" h="123">
                  <a:moveTo>
                    <a:pt x="0" y="123"/>
                  </a:moveTo>
                  <a:lnTo>
                    <a:pt x="45" y="77"/>
                  </a:lnTo>
                  <a:lnTo>
                    <a:pt x="45" y="0"/>
                  </a:lnTo>
                  <a:lnTo>
                    <a:pt x="0" y="44"/>
                  </a:lnTo>
                  <a:lnTo>
                    <a:pt x="0" y="123"/>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2681" name="Freeform 57">
              <a:extLst>
                <a:ext uri="{FF2B5EF4-FFF2-40B4-BE49-F238E27FC236}">
                  <a16:creationId xmlns:a16="http://schemas.microsoft.com/office/drawing/2014/main" id="{B708FDBD-1BF0-4EC2-A208-BD4BD78063B4}"/>
                </a:ext>
              </a:extLst>
            </p:cNvPr>
            <p:cNvSpPr>
              <a:spLocks/>
            </p:cNvSpPr>
            <p:nvPr/>
          </p:nvSpPr>
          <p:spPr bwMode="auto">
            <a:xfrm>
              <a:off x="1274" y="1195"/>
              <a:ext cx="45" cy="123"/>
            </a:xfrm>
            <a:custGeom>
              <a:avLst/>
              <a:gdLst>
                <a:gd name="T0" fmla="*/ 0 w 45"/>
                <a:gd name="T1" fmla="*/ 123 h 123"/>
                <a:gd name="T2" fmla="*/ 45 w 45"/>
                <a:gd name="T3" fmla="*/ 77 h 123"/>
                <a:gd name="T4" fmla="*/ 45 w 45"/>
                <a:gd name="T5" fmla="*/ 0 h 123"/>
                <a:gd name="T6" fmla="*/ 0 w 45"/>
                <a:gd name="T7" fmla="*/ 44 h 123"/>
                <a:gd name="T8" fmla="*/ 0 w 45"/>
                <a:gd name="T9" fmla="*/ 123 h 123"/>
                <a:gd name="T10" fmla="*/ 0 60000 65536"/>
                <a:gd name="T11" fmla="*/ 0 60000 65536"/>
                <a:gd name="T12" fmla="*/ 0 60000 65536"/>
                <a:gd name="T13" fmla="*/ 0 60000 65536"/>
                <a:gd name="T14" fmla="*/ 0 60000 65536"/>
                <a:gd name="T15" fmla="*/ 0 w 45"/>
                <a:gd name="T16" fmla="*/ 0 h 123"/>
                <a:gd name="T17" fmla="*/ 45 w 45"/>
                <a:gd name="T18" fmla="*/ 123 h 123"/>
              </a:gdLst>
              <a:ahLst/>
              <a:cxnLst>
                <a:cxn ang="T10">
                  <a:pos x="T0" y="T1"/>
                </a:cxn>
                <a:cxn ang="T11">
                  <a:pos x="T2" y="T3"/>
                </a:cxn>
                <a:cxn ang="T12">
                  <a:pos x="T4" y="T5"/>
                </a:cxn>
                <a:cxn ang="T13">
                  <a:pos x="T6" y="T7"/>
                </a:cxn>
                <a:cxn ang="T14">
                  <a:pos x="T8" y="T9"/>
                </a:cxn>
              </a:cxnLst>
              <a:rect l="T15" t="T16" r="T17" b="T18"/>
              <a:pathLst>
                <a:path w="45" h="123">
                  <a:moveTo>
                    <a:pt x="0" y="123"/>
                  </a:moveTo>
                  <a:lnTo>
                    <a:pt x="45" y="77"/>
                  </a:lnTo>
                  <a:lnTo>
                    <a:pt x="45" y="0"/>
                  </a:lnTo>
                  <a:lnTo>
                    <a:pt x="0" y="44"/>
                  </a:lnTo>
                  <a:lnTo>
                    <a:pt x="0" y="123"/>
                  </a:lnTo>
                  <a:close/>
                </a:path>
              </a:pathLst>
            </a:custGeom>
            <a:solidFill>
              <a:srgbClr val="7A7A5A"/>
            </a:solidFill>
            <a:ln w="3175">
              <a:solidFill>
                <a:srgbClr val="494936"/>
              </a:solidFill>
              <a:round/>
              <a:headEnd/>
              <a:tailEnd/>
            </a:ln>
          </p:spPr>
          <p:txBody>
            <a:bodyPr/>
            <a:lstStyle/>
            <a:p>
              <a:endParaRPr lang="zh-CN" altLang="en-US"/>
            </a:p>
          </p:txBody>
        </p:sp>
        <p:sp>
          <p:nvSpPr>
            <p:cNvPr id="152682" name="Freeform 58">
              <a:extLst>
                <a:ext uri="{FF2B5EF4-FFF2-40B4-BE49-F238E27FC236}">
                  <a16:creationId xmlns:a16="http://schemas.microsoft.com/office/drawing/2014/main" id="{61D9CC55-0C5F-4727-817A-EF7C8BA301C9}"/>
                </a:ext>
              </a:extLst>
            </p:cNvPr>
            <p:cNvSpPr>
              <a:spLocks/>
            </p:cNvSpPr>
            <p:nvPr/>
          </p:nvSpPr>
          <p:spPr bwMode="auto">
            <a:xfrm>
              <a:off x="847" y="1308"/>
              <a:ext cx="379" cy="60"/>
            </a:xfrm>
            <a:custGeom>
              <a:avLst/>
              <a:gdLst>
                <a:gd name="T0" fmla="*/ 0 w 379"/>
                <a:gd name="T1" fmla="*/ 60 h 60"/>
                <a:gd name="T2" fmla="*/ 48 w 379"/>
                <a:gd name="T3" fmla="*/ 0 h 60"/>
                <a:gd name="T4" fmla="*/ 379 w 379"/>
                <a:gd name="T5" fmla="*/ 0 h 60"/>
                <a:gd name="T6" fmla="*/ 331 w 379"/>
                <a:gd name="T7" fmla="*/ 60 h 60"/>
                <a:gd name="T8" fmla="*/ 0 w 379"/>
                <a:gd name="T9" fmla="*/ 60 h 60"/>
                <a:gd name="T10" fmla="*/ 0 60000 65536"/>
                <a:gd name="T11" fmla="*/ 0 60000 65536"/>
                <a:gd name="T12" fmla="*/ 0 60000 65536"/>
                <a:gd name="T13" fmla="*/ 0 60000 65536"/>
                <a:gd name="T14" fmla="*/ 0 60000 65536"/>
                <a:gd name="T15" fmla="*/ 0 w 379"/>
                <a:gd name="T16" fmla="*/ 0 h 60"/>
                <a:gd name="T17" fmla="*/ 379 w 379"/>
                <a:gd name="T18" fmla="*/ 60 h 60"/>
              </a:gdLst>
              <a:ahLst/>
              <a:cxnLst>
                <a:cxn ang="T10">
                  <a:pos x="T0" y="T1"/>
                </a:cxn>
                <a:cxn ang="T11">
                  <a:pos x="T2" y="T3"/>
                </a:cxn>
                <a:cxn ang="T12">
                  <a:pos x="T4" y="T5"/>
                </a:cxn>
                <a:cxn ang="T13">
                  <a:pos x="T6" y="T7"/>
                </a:cxn>
                <a:cxn ang="T14">
                  <a:pos x="T8" y="T9"/>
                </a:cxn>
              </a:cxnLst>
              <a:rect l="T15" t="T16" r="T17" b="T18"/>
              <a:pathLst>
                <a:path w="379" h="60">
                  <a:moveTo>
                    <a:pt x="0" y="60"/>
                  </a:moveTo>
                  <a:lnTo>
                    <a:pt x="48" y="0"/>
                  </a:lnTo>
                  <a:lnTo>
                    <a:pt x="379" y="0"/>
                  </a:lnTo>
                  <a:lnTo>
                    <a:pt x="331" y="60"/>
                  </a:lnTo>
                  <a:lnTo>
                    <a:pt x="0" y="60"/>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2683" name="Freeform 59">
              <a:extLst>
                <a:ext uri="{FF2B5EF4-FFF2-40B4-BE49-F238E27FC236}">
                  <a16:creationId xmlns:a16="http://schemas.microsoft.com/office/drawing/2014/main" id="{88D4890B-9362-4B03-949B-F9FF0BF0EC7C}"/>
                </a:ext>
              </a:extLst>
            </p:cNvPr>
            <p:cNvSpPr>
              <a:spLocks/>
            </p:cNvSpPr>
            <p:nvPr/>
          </p:nvSpPr>
          <p:spPr bwMode="auto">
            <a:xfrm>
              <a:off x="847" y="1308"/>
              <a:ext cx="379" cy="60"/>
            </a:xfrm>
            <a:custGeom>
              <a:avLst/>
              <a:gdLst>
                <a:gd name="T0" fmla="*/ 0 w 379"/>
                <a:gd name="T1" fmla="*/ 60 h 60"/>
                <a:gd name="T2" fmla="*/ 48 w 379"/>
                <a:gd name="T3" fmla="*/ 0 h 60"/>
                <a:gd name="T4" fmla="*/ 379 w 379"/>
                <a:gd name="T5" fmla="*/ 0 h 60"/>
                <a:gd name="T6" fmla="*/ 331 w 379"/>
                <a:gd name="T7" fmla="*/ 60 h 60"/>
                <a:gd name="T8" fmla="*/ 0 w 379"/>
                <a:gd name="T9" fmla="*/ 60 h 60"/>
                <a:gd name="T10" fmla="*/ 0 60000 65536"/>
                <a:gd name="T11" fmla="*/ 0 60000 65536"/>
                <a:gd name="T12" fmla="*/ 0 60000 65536"/>
                <a:gd name="T13" fmla="*/ 0 60000 65536"/>
                <a:gd name="T14" fmla="*/ 0 60000 65536"/>
                <a:gd name="T15" fmla="*/ 0 w 379"/>
                <a:gd name="T16" fmla="*/ 0 h 60"/>
                <a:gd name="T17" fmla="*/ 379 w 379"/>
                <a:gd name="T18" fmla="*/ 60 h 60"/>
              </a:gdLst>
              <a:ahLst/>
              <a:cxnLst>
                <a:cxn ang="T10">
                  <a:pos x="T0" y="T1"/>
                </a:cxn>
                <a:cxn ang="T11">
                  <a:pos x="T2" y="T3"/>
                </a:cxn>
                <a:cxn ang="T12">
                  <a:pos x="T4" y="T5"/>
                </a:cxn>
                <a:cxn ang="T13">
                  <a:pos x="T6" y="T7"/>
                </a:cxn>
                <a:cxn ang="T14">
                  <a:pos x="T8" y="T9"/>
                </a:cxn>
              </a:cxnLst>
              <a:rect l="T15" t="T16" r="T17" b="T18"/>
              <a:pathLst>
                <a:path w="379" h="60">
                  <a:moveTo>
                    <a:pt x="0" y="60"/>
                  </a:moveTo>
                  <a:lnTo>
                    <a:pt x="48" y="0"/>
                  </a:lnTo>
                  <a:lnTo>
                    <a:pt x="379" y="0"/>
                  </a:lnTo>
                  <a:lnTo>
                    <a:pt x="331" y="60"/>
                  </a:lnTo>
                  <a:lnTo>
                    <a:pt x="0" y="60"/>
                  </a:lnTo>
                  <a:close/>
                </a:path>
              </a:pathLst>
            </a:custGeom>
            <a:solidFill>
              <a:srgbClr val="C9C9B6"/>
            </a:solidFill>
            <a:ln w="3175">
              <a:solidFill>
                <a:srgbClr val="494936"/>
              </a:solidFill>
              <a:round/>
              <a:headEnd/>
              <a:tailEnd/>
            </a:ln>
          </p:spPr>
          <p:txBody>
            <a:bodyPr/>
            <a:lstStyle/>
            <a:p>
              <a:endParaRPr lang="zh-CN" altLang="en-US"/>
            </a:p>
          </p:txBody>
        </p:sp>
        <p:sp>
          <p:nvSpPr>
            <p:cNvPr id="152684" name="Freeform 60">
              <a:extLst>
                <a:ext uri="{FF2B5EF4-FFF2-40B4-BE49-F238E27FC236}">
                  <a16:creationId xmlns:a16="http://schemas.microsoft.com/office/drawing/2014/main" id="{32DAD413-BE63-41AE-9813-730B8CBCBCAF}"/>
                </a:ext>
              </a:extLst>
            </p:cNvPr>
            <p:cNvSpPr>
              <a:spLocks/>
            </p:cNvSpPr>
            <p:nvPr/>
          </p:nvSpPr>
          <p:spPr bwMode="auto">
            <a:xfrm>
              <a:off x="1178" y="1308"/>
              <a:ext cx="48" cy="72"/>
            </a:xfrm>
            <a:custGeom>
              <a:avLst/>
              <a:gdLst>
                <a:gd name="T0" fmla="*/ 0 w 48"/>
                <a:gd name="T1" fmla="*/ 72 h 72"/>
                <a:gd name="T2" fmla="*/ 48 w 48"/>
                <a:gd name="T3" fmla="*/ 22 h 72"/>
                <a:gd name="T4" fmla="*/ 48 w 48"/>
                <a:gd name="T5" fmla="*/ 0 h 72"/>
                <a:gd name="T6" fmla="*/ 0 w 48"/>
                <a:gd name="T7" fmla="*/ 60 h 72"/>
                <a:gd name="T8" fmla="*/ 0 w 48"/>
                <a:gd name="T9" fmla="*/ 72 h 72"/>
                <a:gd name="T10" fmla="*/ 0 60000 65536"/>
                <a:gd name="T11" fmla="*/ 0 60000 65536"/>
                <a:gd name="T12" fmla="*/ 0 60000 65536"/>
                <a:gd name="T13" fmla="*/ 0 60000 65536"/>
                <a:gd name="T14" fmla="*/ 0 60000 65536"/>
                <a:gd name="T15" fmla="*/ 0 w 48"/>
                <a:gd name="T16" fmla="*/ 0 h 72"/>
                <a:gd name="T17" fmla="*/ 48 w 48"/>
                <a:gd name="T18" fmla="*/ 72 h 72"/>
              </a:gdLst>
              <a:ahLst/>
              <a:cxnLst>
                <a:cxn ang="T10">
                  <a:pos x="T0" y="T1"/>
                </a:cxn>
                <a:cxn ang="T11">
                  <a:pos x="T2" y="T3"/>
                </a:cxn>
                <a:cxn ang="T12">
                  <a:pos x="T4" y="T5"/>
                </a:cxn>
                <a:cxn ang="T13">
                  <a:pos x="T6" y="T7"/>
                </a:cxn>
                <a:cxn ang="T14">
                  <a:pos x="T8" y="T9"/>
                </a:cxn>
              </a:cxnLst>
              <a:rect l="T15" t="T16" r="T17" b="T18"/>
              <a:pathLst>
                <a:path w="48" h="72">
                  <a:moveTo>
                    <a:pt x="0" y="72"/>
                  </a:moveTo>
                  <a:lnTo>
                    <a:pt x="48" y="22"/>
                  </a:lnTo>
                  <a:lnTo>
                    <a:pt x="48" y="0"/>
                  </a:lnTo>
                  <a:lnTo>
                    <a:pt x="0" y="60"/>
                  </a:lnTo>
                  <a:lnTo>
                    <a:pt x="0" y="72"/>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2685" name="Freeform 61">
              <a:extLst>
                <a:ext uri="{FF2B5EF4-FFF2-40B4-BE49-F238E27FC236}">
                  <a16:creationId xmlns:a16="http://schemas.microsoft.com/office/drawing/2014/main" id="{69396FC0-54DD-4F1A-A70F-D71637967B08}"/>
                </a:ext>
              </a:extLst>
            </p:cNvPr>
            <p:cNvSpPr>
              <a:spLocks/>
            </p:cNvSpPr>
            <p:nvPr/>
          </p:nvSpPr>
          <p:spPr bwMode="auto">
            <a:xfrm>
              <a:off x="1178" y="1308"/>
              <a:ext cx="48" cy="72"/>
            </a:xfrm>
            <a:custGeom>
              <a:avLst/>
              <a:gdLst>
                <a:gd name="T0" fmla="*/ 0 w 48"/>
                <a:gd name="T1" fmla="*/ 72 h 72"/>
                <a:gd name="T2" fmla="*/ 48 w 48"/>
                <a:gd name="T3" fmla="*/ 22 h 72"/>
                <a:gd name="T4" fmla="*/ 48 w 48"/>
                <a:gd name="T5" fmla="*/ 0 h 72"/>
                <a:gd name="T6" fmla="*/ 0 w 48"/>
                <a:gd name="T7" fmla="*/ 60 h 72"/>
                <a:gd name="T8" fmla="*/ 0 w 48"/>
                <a:gd name="T9" fmla="*/ 72 h 72"/>
                <a:gd name="T10" fmla="*/ 0 60000 65536"/>
                <a:gd name="T11" fmla="*/ 0 60000 65536"/>
                <a:gd name="T12" fmla="*/ 0 60000 65536"/>
                <a:gd name="T13" fmla="*/ 0 60000 65536"/>
                <a:gd name="T14" fmla="*/ 0 60000 65536"/>
                <a:gd name="T15" fmla="*/ 0 w 48"/>
                <a:gd name="T16" fmla="*/ 0 h 72"/>
                <a:gd name="T17" fmla="*/ 48 w 48"/>
                <a:gd name="T18" fmla="*/ 72 h 72"/>
              </a:gdLst>
              <a:ahLst/>
              <a:cxnLst>
                <a:cxn ang="T10">
                  <a:pos x="T0" y="T1"/>
                </a:cxn>
                <a:cxn ang="T11">
                  <a:pos x="T2" y="T3"/>
                </a:cxn>
                <a:cxn ang="T12">
                  <a:pos x="T4" y="T5"/>
                </a:cxn>
                <a:cxn ang="T13">
                  <a:pos x="T6" y="T7"/>
                </a:cxn>
                <a:cxn ang="T14">
                  <a:pos x="T8" y="T9"/>
                </a:cxn>
              </a:cxnLst>
              <a:rect l="T15" t="T16" r="T17" b="T18"/>
              <a:pathLst>
                <a:path w="48" h="72">
                  <a:moveTo>
                    <a:pt x="0" y="72"/>
                  </a:moveTo>
                  <a:lnTo>
                    <a:pt x="48" y="22"/>
                  </a:lnTo>
                  <a:lnTo>
                    <a:pt x="48" y="0"/>
                  </a:lnTo>
                  <a:lnTo>
                    <a:pt x="0" y="60"/>
                  </a:lnTo>
                  <a:lnTo>
                    <a:pt x="0" y="72"/>
                  </a:lnTo>
                  <a:close/>
                </a:path>
              </a:pathLst>
            </a:custGeom>
            <a:solidFill>
              <a:srgbClr val="7A7A5A"/>
            </a:solidFill>
            <a:ln w="3175">
              <a:solidFill>
                <a:srgbClr val="494936"/>
              </a:solidFill>
              <a:round/>
              <a:headEnd/>
              <a:tailEnd/>
            </a:ln>
          </p:spPr>
          <p:txBody>
            <a:bodyPr/>
            <a:lstStyle/>
            <a:p>
              <a:endParaRPr lang="zh-CN" altLang="en-US"/>
            </a:p>
          </p:txBody>
        </p:sp>
        <p:sp>
          <p:nvSpPr>
            <p:cNvPr id="152686" name="Rectangle 62">
              <a:extLst>
                <a:ext uri="{FF2B5EF4-FFF2-40B4-BE49-F238E27FC236}">
                  <a16:creationId xmlns:a16="http://schemas.microsoft.com/office/drawing/2014/main" id="{915830BA-103A-4440-A560-D05C32848157}"/>
                </a:ext>
              </a:extLst>
            </p:cNvPr>
            <p:cNvSpPr>
              <a:spLocks noChangeArrowheads="1"/>
            </p:cNvSpPr>
            <p:nvPr/>
          </p:nvSpPr>
          <p:spPr bwMode="auto">
            <a:xfrm>
              <a:off x="847" y="1368"/>
              <a:ext cx="331" cy="1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2687" name="Rectangle 63">
              <a:extLst>
                <a:ext uri="{FF2B5EF4-FFF2-40B4-BE49-F238E27FC236}">
                  <a16:creationId xmlns:a16="http://schemas.microsoft.com/office/drawing/2014/main" id="{E5F05FD1-EBD9-4B12-9400-801D8628AF07}"/>
                </a:ext>
              </a:extLst>
            </p:cNvPr>
            <p:cNvSpPr>
              <a:spLocks noChangeArrowheads="1"/>
            </p:cNvSpPr>
            <p:nvPr/>
          </p:nvSpPr>
          <p:spPr bwMode="auto">
            <a:xfrm>
              <a:off x="848" y="1369"/>
              <a:ext cx="329" cy="10"/>
            </a:xfrm>
            <a:prstGeom prst="rect">
              <a:avLst/>
            </a:prstGeom>
            <a:solidFill>
              <a:srgbClr val="B7B79D"/>
            </a:solidFill>
            <a:ln w="3175">
              <a:solidFill>
                <a:srgbClr val="494936"/>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2688" name="Freeform 64">
              <a:extLst>
                <a:ext uri="{FF2B5EF4-FFF2-40B4-BE49-F238E27FC236}">
                  <a16:creationId xmlns:a16="http://schemas.microsoft.com/office/drawing/2014/main" id="{269B9F42-6315-4000-BDC6-28C804A4A426}"/>
                </a:ext>
              </a:extLst>
            </p:cNvPr>
            <p:cNvSpPr>
              <a:spLocks/>
            </p:cNvSpPr>
            <p:nvPr/>
          </p:nvSpPr>
          <p:spPr bwMode="auto">
            <a:xfrm>
              <a:off x="909" y="1195"/>
              <a:ext cx="341" cy="34"/>
            </a:xfrm>
            <a:custGeom>
              <a:avLst/>
              <a:gdLst>
                <a:gd name="T0" fmla="*/ 0 w 341"/>
                <a:gd name="T1" fmla="*/ 34 h 34"/>
                <a:gd name="T2" fmla="*/ 36 w 341"/>
                <a:gd name="T3" fmla="*/ 0 h 34"/>
                <a:gd name="T4" fmla="*/ 341 w 341"/>
                <a:gd name="T5" fmla="*/ 0 h 34"/>
                <a:gd name="T6" fmla="*/ 307 w 341"/>
                <a:gd name="T7" fmla="*/ 34 h 34"/>
                <a:gd name="T8" fmla="*/ 0 w 341"/>
                <a:gd name="T9" fmla="*/ 34 h 34"/>
                <a:gd name="T10" fmla="*/ 0 60000 65536"/>
                <a:gd name="T11" fmla="*/ 0 60000 65536"/>
                <a:gd name="T12" fmla="*/ 0 60000 65536"/>
                <a:gd name="T13" fmla="*/ 0 60000 65536"/>
                <a:gd name="T14" fmla="*/ 0 60000 65536"/>
                <a:gd name="T15" fmla="*/ 0 w 341"/>
                <a:gd name="T16" fmla="*/ 0 h 34"/>
                <a:gd name="T17" fmla="*/ 341 w 341"/>
                <a:gd name="T18" fmla="*/ 34 h 34"/>
              </a:gdLst>
              <a:ahLst/>
              <a:cxnLst>
                <a:cxn ang="T10">
                  <a:pos x="T0" y="T1"/>
                </a:cxn>
                <a:cxn ang="T11">
                  <a:pos x="T2" y="T3"/>
                </a:cxn>
                <a:cxn ang="T12">
                  <a:pos x="T4" y="T5"/>
                </a:cxn>
                <a:cxn ang="T13">
                  <a:pos x="T6" y="T7"/>
                </a:cxn>
                <a:cxn ang="T14">
                  <a:pos x="T8" y="T9"/>
                </a:cxn>
              </a:cxnLst>
              <a:rect l="T15" t="T16" r="T17" b="T18"/>
              <a:pathLst>
                <a:path w="341" h="34">
                  <a:moveTo>
                    <a:pt x="0" y="34"/>
                  </a:moveTo>
                  <a:lnTo>
                    <a:pt x="36" y="0"/>
                  </a:lnTo>
                  <a:lnTo>
                    <a:pt x="341" y="0"/>
                  </a:lnTo>
                  <a:lnTo>
                    <a:pt x="307"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2689" name="Freeform 65">
              <a:extLst>
                <a:ext uri="{FF2B5EF4-FFF2-40B4-BE49-F238E27FC236}">
                  <a16:creationId xmlns:a16="http://schemas.microsoft.com/office/drawing/2014/main" id="{9F1ED28A-E330-4A7C-87CC-CE84302F5B14}"/>
                </a:ext>
              </a:extLst>
            </p:cNvPr>
            <p:cNvSpPr>
              <a:spLocks/>
            </p:cNvSpPr>
            <p:nvPr/>
          </p:nvSpPr>
          <p:spPr bwMode="auto">
            <a:xfrm>
              <a:off x="909" y="1195"/>
              <a:ext cx="341" cy="34"/>
            </a:xfrm>
            <a:custGeom>
              <a:avLst/>
              <a:gdLst>
                <a:gd name="T0" fmla="*/ 0 w 341"/>
                <a:gd name="T1" fmla="*/ 34 h 34"/>
                <a:gd name="T2" fmla="*/ 36 w 341"/>
                <a:gd name="T3" fmla="*/ 0 h 34"/>
                <a:gd name="T4" fmla="*/ 341 w 341"/>
                <a:gd name="T5" fmla="*/ 0 h 34"/>
                <a:gd name="T6" fmla="*/ 307 w 341"/>
                <a:gd name="T7" fmla="*/ 34 h 34"/>
                <a:gd name="T8" fmla="*/ 0 w 341"/>
                <a:gd name="T9" fmla="*/ 34 h 34"/>
                <a:gd name="T10" fmla="*/ 0 60000 65536"/>
                <a:gd name="T11" fmla="*/ 0 60000 65536"/>
                <a:gd name="T12" fmla="*/ 0 60000 65536"/>
                <a:gd name="T13" fmla="*/ 0 60000 65536"/>
                <a:gd name="T14" fmla="*/ 0 60000 65536"/>
                <a:gd name="T15" fmla="*/ 0 w 341"/>
                <a:gd name="T16" fmla="*/ 0 h 34"/>
                <a:gd name="T17" fmla="*/ 341 w 341"/>
                <a:gd name="T18" fmla="*/ 34 h 34"/>
              </a:gdLst>
              <a:ahLst/>
              <a:cxnLst>
                <a:cxn ang="T10">
                  <a:pos x="T0" y="T1"/>
                </a:cxn>
                <a:cxn ang="T11">
                  <a:pos x="T2" y="T3"/>
                </a:cxn>
                <a:cxn ang="T12">
                  <a:pos x="T4" y="T5"/>
                </a:cxn>
                <a:cxn ang="T13">
                  <a:pos x="T6" y="T7"/>
                </a:cxn>
                <a:cxn ang="T14">
                  <a:pos x="T8" y="T9"/>
                </a:cxn>
              </a:cxnLst>
              <a:rect l="T15" t="T16" r="T17" b="T18"/>
              <a:pathLst>
                <a:path w="341" h="34">
                  <a:moveTo>
                    <a:pt x="0" y="34"/>
                  </a:moveTo>
                  <a:lnTo>
                    <a:pt x="36" y="0"/>
                  </a:lnTo>
                  <a:lnTo>
                    <a:pt x="341" y="0"/>
                  </a:lnTo>
                  <a:lnTo>
                    <a:pt x="307" y="34"/>
                  </a:lnTo>
                  <a:lnTo>
                    <a:pt x="0" y="34"/>
                  </a:lnTo>
                  <a:close/>
                </a:path>
              </a:pathLst>
            </a:custGeom>
            <a:solidFill>
              <a:srgbClr val="000000"/>
            </a:solidFill>
            <a:ln w="3175">
              <a:solidFill>
                <a:srgbClr val="000000"/>
              </a:solidFill>
              <a:round/>
              <a:headEnd/>
              <a:tailEnd/>
            </a:ln>
          </p:spPr>
          <p:txBody>
            <a:bodyPr/>
            <a:lstStyle/>
            <a:p>
              <a:endParaRPr lang="zh-CN" altLang="en-US"/>
            </a:p>
          </p:txBody>
        </p:sp>
        <p:sp>
          <p:nvSpPr>
            <p:cNvPr id="152690" name="Freeform 66">
              <a:extLst>
                <a:ext uri="{FF2B5EF4-FFF2-40B4-BE49-F238E27FC236}">
                  <a16:creationId xmlns:a16="http://schemas.microsoft.com/office/drawing/2014/main" id="{23CD7214-E1C0-4C60-B0CB-1B19D5D89945}"/>
                </a:ext>
              </a:extLst>
            </p:cNvPr>
            <p:cNvSpPr>
              <a:spLocks/>
            </p:cNvSpPr>
            <p:nvPr/>
          </p:nvSpPr>
          <p:spPr bwMode="auto">
            <a:xfrm>
              <a:off x="907" y="950"/>
              <a:ext cx="338" cy="32"/>
            </a:xfrm>
            <a:custGeom>
              <a:avLst/>
              <a:gdLst>
                <a:gd name="T0" fmla="*/ 0 w 338"/>
                <a:gd name="T1" fmla="*/ 32 h 32"/>
                <a:gd name="T2" fmla="*/ 33 w 338"/>
                <a:gd name="T3" fmla="*/ 0 h 32"/>
                <a:gd name="T4" fmla="*/ 338 w 338"/>
                <a:gd name="T5" fmla="*/ 0 h 32"/>
                <a:gd name="T6" fmla="*/ 304 w 338"/>
                <a:gd name="T7" fmla="*/ 32 h 32"/>
                <a:gd name="T8" fmla="*/ 0 w 338"/>
                <a:gd name="T9" fmla="*/ 32 h 32"/>
                <a:gd name="T10" fmla="*/ 0 60000 65536"/>
                <a:gd name="T11" fmla="*/ 0 60000 65536"/>
                <a:gd name="T12" fmla="*/ 0 60000 65536"/>
                <a:gd name="T13" fmla="*/ 0 60000 65536"/>
                <a:gd name="T14" fmla="*/ 0 60000 65536"/>
                <a:gd name="T15" fmla="*/ 0 w 338"/>
                <a:gd name="T16" fmla="*/ 0 h 32"/>
                <a:gd name="T17" fmla="*/ 338 w 338"/>
                <a:gd name="T18" fmla="*/ 32 h 32"/>
              </a:gdLst>
              <a:ahLst/>
              <a:cxnLst>
                <a:cxn ang="T10">
                  <a:pos x="T0" y="T1"/>
                </a:cxn>
                <a:cxn ang="T11">
                  <a:pos x="T2" y="T3"/>
                </a:cxn>
                <a:cxn ang="T12">
                  <a:pos x="T4" y="T5"/>
                </a:cxn>
                <a:cxn ang="T13">
                  <a:pos x="T6" y="T7"/>
                </a:cxn>
                <a:cxn ang="T14">
                  <a:pos x="T8" y="T9"/>
                </a:cxn>
              </a:cxnLst>
              <a:rect l="T15" t="T16" r="T17" b="T18"/>
              <a:pathLst>
                <a:path w="338" h="32">
                  <a:moveTo>
                    <a:pt x="0" y="32"/>
                  </a:moveTo>
                  <a:lnTo>
                    <a:pt x="33" y="0"/>
                  </a:lnTo>
                  <a:lnTo>
                    <a:pt x="338" y="0"/>
                  </a:lnTo>
                  <a:lnTo>
                    <a:pt x="304" y="32"/>
                  </a:lnTo>
                  <a:lnTo>
                    <a:pt x="0" y="3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2691" name="Freeform 67">
              <a:extLst>
                <a:ext uri="{FF2B5EF4-FFF2-40B4-BE49-F238E27FC236}">
                  <a16:creationId xmlns:a16="http://schemas.microsoft.com/office/drawing/2014/main" id="{BB41EDD3-EC62-4AA4-BBD6-53961EF7F122}"/>
                </a:ext>
              </a:extLst>
            </p:cNvPr>
            <p:cNvSpPr>
              <a:spLocks/>
            </p:cNvSpPr>
            <p:nvPr/>
          </p:nvSpPr>
          <p:spPr bwMode="auto">
            <a:xfrm>
              <a:off x="907" y="950"/>
              <a:ext cx="338" cy="32"/>
            </a:xfrm>
            <a:custGeom>
              <a:avLst/>
              <a:gdLst>
                <a:gd name="T0" fmla="*/ 0 w 338"/>
                <a:gd name="T1" fmla="*/ 32 h 32"/>
                <a:gd name="T2" fmla="*/ 33 w 338"/>
                <a:gd name="T3" fmla="*/ 0 h 32"/>
                <a:gd name="T4" fmla="*/ 338 w 338"/>
                <a:gd name="T5" fmla="*/ 0 h 32"/>
                <a:gd name="T6" fmla="*/ 304 w 338"/>
                <a:gd name="T7" fmla="*/ 32 h 32"/>
                <a:gd name="T8" fmla="*/ 0 w 338"/>
                <a:gd name="T9" fmla="*/ 32 h 32"/>
                <a:gd name="T10" fmla="*/ 0 60000 65536"/>
                <a:gd name="T11" fmla="*/ 0 60000 65536"/>
                <a:gd name="T12" fmla="*/ 0 60000 65536"/>
                <a:gd name="T13" fmla="*/ 0 60000 65536"/>
                <a:gd name="T14" fmla="*/ 0 60000 65536"/>
                <a:gd name="T15" fmla="*/ 0 w 338"/>
                <a:gd name="T16" fmla="*/ 0 h 32"/>
                <a:gd name="T17" fmla="*/ 338 w 338"/>
                <a:gd name="T18" fmla="*/ 32 h 32"/>
              </a:gdLst>
              <a:ahLst/>
              <a:cxnLst>
                <a:cxn ang="T10">
                  <a:pos x="T0" y="T1"/>
                </a:cxn>
                <a:cxn ang="T11">
                  <a:pos x="T2" y="T3"/>
                </a:cxn>
                <a:cxn ang="T12">
                  <a:pos x="T4" y="T5"/>
                </a:cxn>
                <a:cxn ang="T13">
                  <a:pos x="T6" y="T7"/>
                </a:cxn>
                <a:cxn ang="T14">
                  <a:pos x="T8" y="T9"/>
                </a:cxn>
              </a:cxnLst>
              <a:rect l="T15" t="T16" r="T17" b="T18"/>
              <a:pathLst>
                <a:path w="338" h="32">
                  <a:moveTo>
                    <a:pt x="0" y="32"/>
                  </a:moveTo>
                  <a:lnTo>
                    <a:pt x="33" y="0"/>
                  </a:lnTo>
                  <a:lnTo>
                    <a:pt x="338" y="0"/>
                  </a:lnTo>
                  <a:lnTo>
                    <a:pt x="304" y="32"/>
                  </a:lnTo>
                  <a:lnTo>
                    <a:pt x="0" y="32"/>
                  </a:lnTo>
                  <a:close/>
                </a:path>
              </a:pathLst>
            </a:custGeom>
            <a:solidFill>
              <a:srgbClr val="C9C9B6"/>
            </a:solidFill>
            <a:ln w="3175">
              <a:solidFill>
                <a:srgbClr val="494936"/>
              </a:solidFill>
              <a:round/>
              <a:headEnd/>
              <a:tailEnd/>
            </a:ln>
          </p:spPr>
          <p:txBody>
            <a:bodyPr/>
            <a:lstStyle/>
            <a:p>
              <a:endParaRPr lang="zh-CN" altLang="en-US"/>
            </a:p>
          </p:txBody>
        </p:sp>
        <p:sp>
          <p:nvSpPr>
            <p:cNvPr id="152692" name="Rectangle 68">
              <a:extLst>
                <a:ext uri="{FF2B5EF4-FFF2-40B4-BE49-F238E27FC236}">
                  <a16:creationId xmlns:a16="http://schemas.microsoft.com/office/drawing/2014/main" id="{22033B00-3B32-4E34-A476-8D334728B266}"/>
                </a:ext>
              </a:extLst>
            </p:cNvPr>
            <p:cNvSpPr>
              <a:spLocks noChangeArrowheads="1"/>
            </p:cNvSpPr>
            <p:nvPr/>
          </p:nvSpPr>
          <p:spPr bwMode="auto">
            <a:xfrm>
              <a:off x="908" y="983"/>
              <a:ext cx="305" cy="240"/>
            </a:xfrm>
            <a:prstGeom prst="rect">
              <a:avLst/>
            </a:prstGeom>
            <a:solidFill>
              <a:srgbClr val="B7B79D"/>
            </a:solidFill>
            <a:ln w="3175">
              <a:solidFill>
                <a:srgbClr val="494936"/>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2693" name="Rectangle 69">
              <a:extLst>
                <a:ext uri="{FF2B5EF4-FFF2-40B4-BE49-F238E27FC236}">
                  <a16:creationId xmlns:a16="http://schemas.microsoft.com/office/drawing/2014/main" id="{38737F84-80D3-4826-926A-CEEA44359D00}"/>
                </a:ext>
              </a:extLst>
            </p:cNvPr>
            <p:cNvSpPr>
              <a:spLocks noChangeArrowheads="1"/>
            </p:cNvSpPr>
            <p:nvPr/>
          </p:nvSpPr>
          <p:spPr bwMode="auto">
            <a:xfrm>
              <a:off x="934" y="1014"/>
              <a:ext cx="252" cy="185"/>
            </a:xfrm>
            <a:prstGeom prst="rect">
              <a:avLst/>
            </a:prstGeom>
            <a:solidFill>
              <a:srgbClr val="FFFFFF"/>
            </a:solidFill>
            <a:ln w="3175">
              <a:solidFill>
                <a:srgbClr val="494936"/>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2694" name="Freeform 70">
              <a:extLst>
                <a:ext uri="{FF2B5EF4-FFF2-40B4-BE49-F238E27FC236}">
                  <a16:creationId xmlns:a16="http://schemas.microsoft.com/office/drawing/2014/main" id="{3A126795-F693-43DB-9E46-4BF60CF05F35}"/>
                </a:ext>
              </a:extLst>
            </p:cNvPr>
            <p:cNvSpPr>
              <a:spLocks/>
            </p:cNvSpPr>
            <p:nvPr/>
          </p:nvSpPr>
          <p:spPr bwMode="auto">
            <a:xfrm>
              <a:off x="1211" y="950"/>
              <a:ext cx="34" cy="272"/>
            </a:xfrm>
            <a:custGeom>
              <a:avLst/>
              <a:gdLst>
                <a:gd name="T0" fmla="*/ 0 w 34"/>
                <a:gd name="T1" fmla="*/ 272 h 272"/>
                <a:gd name="T2" fmla="*/ 34 w 34"/>
                <a:gd name="T3" fmla="*/ 238 h 272"/>
                <a:gd name="T4" fmla="*/ 34 w 34"/>
                <a:gd name="T5" fmla="*/ 0 h 272"/>
                <a:gd name="T6" fmla="*/ 0 w 34"/>
                <a:gd name="T7" fmla="*/ 32 h 272"/>
                <a:gd name="T8" fmla="*/ 0 w 34"/>
                <a:gd name="T9" fmla="*/ 272 h 272"/>
                <a:gd name="T10" fmla="*/ 0 60000 65536"/>
                <a:gd name="T11" fmla="*/ 0 60000 65536"/>
                <a:gd name="T12" fmla="*/ 0 60000 65536"/>
                <a:gd name="T13" fmla="*/ 0 60000 65536"/>
                <a:gd name="T14" fmla="*/ 0 60000 65536"/>
                <a:gd name="T15" fmla="*/ 0 w 34"/>
                <a:gd name="T16" fmla="*/ 0 h 272"/>
                <a:gd name="T17" fmla="*/ 34 w 34"/>
                <a:gd name="T18" fmla="*/ 272 h 272"/>
              </a:gdLst>
              <a:ahLst/>
              <a:cxnLst>
                <a:cxn ang="T10">
                  <a:pos x="T0" y="T1"/>
                </a:cxn>
                <a:cxn ang="T11">
                  <a:pos x="T2" y="T3"/>
                </a:cxn>
                <a:cxn ang="T12">
                  <a:pos x="T4" y="T5"/>
                </a:cxn>
                <a:cxn ang="T13">
                  <a:pos x="T6" y="T7"/>
                </a:cxn>
                <a:cxn ang="T14">
                  <a:pos x="T8" y="T9"/>
                </a:cxn>
              </a:cxnLst>
              <a:rect l="T15" t="T16" r="T17" b="T18"/>
              <a:pathLst>
                <a:path w="34" h="272">
                  <a:moveTo>
                    <a:pt x="0" y="272"/>
                  </a:moveTo>
                  <a:lnTo>
                    <a:pt x="34" y="238"/>
                  </a:lnTo>
                  <a:lnTo>
                    <a:pt x="34" y="0"/>
                  </a:lnTo>
                  <a:lnTo>
                    <a:pt x="0" y="32"/>
                  </a:lnTo>
                  <a:lnTo>
                    <a:pt x="0" y="272"/>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2695" name="Freeform 71">
              <a:extLst>
                <a:ext uri="{FF2B5EF4-FFF2-40B4-BE49-F238E27FC236}">
                  <a16:creationId xmlns:a16="http://schemas.microsoft.com/office/drawing/2014/main" id="{B6E4E0B8-C990-42F7-A748-7E8E591EA0C7}"/>
                </a:ext>
              </a:extLst>
            </p:cNvPr>
            <p:cNvSpPr>
              <a:spLocks/>
            </p:cNvSpPr>
            <p:nvPr/>
          </p:nvSpPr>
          <p:spPr bwMode="auto">
            <a:xfrm>
              <a:off x="1211" y="950"/>
              <a:ext cx="34" cy="272"/>
            </a:xfrm>
            <a:custGeom>
              <a:avLst/>
              <a:gdLst>
                <a:gd name="T0" fmla="*/ 0 w 34"/>
                <a:gd name="T1" fmla="*/ 272 h 272"/>
                <a:gd name="T2" fmla="*/ 34 w 34"/>
                <a:gd name="T3" fmla="*/ 238 h 272"/>
                <a:gd name="T4" fmla="*/ 34 w 34"/>
                <a:gd name="T5" fmla="*/ 0 h 272"/>
                <a:gd name="T6" fmla="*/ 0 w 34"/>
                <a:gd name="T7" fmla="*/ 32 h 272"/>
                <a:gd name="T8" fmla="*/ 0 w 34"/>
                <a:gd name="T9" fmla="*/ 272 h 272"/>
                <a:gd name="T10" fmla="*/ 0 60000 65536"/>
                <a:gd name="T11" fmla="*/ 0 60000 65536"/>
                <a:gd name="T12" fmla="*/ 0 60000 65536"/>
                <a:gd name="T13" fmla="*/ 0 60000 65536"/>
                <a:gd name="T14" fmla="*/ 0 60000 65536"/>
                <a:gd name="T15" fmla="*/ 0 w 34"/>
                <a:gd name="T16" fmla="*/ 0 h 272"/>
                <a:gd name="T17" fmla="*/ 34 w 34"/>
                <a:gd name="T18" fmla="*/ 272 h 272"/>
              </a:gdLst>
              <a:ahLst/>
              <a:cxnLst>
                <a:cxn ang="T10">
                  <a:pos x="T0" y="T1"/>
                </a:cxn>
                <a:cxn ang="T11">
                  <a:pos x="T2" y="T3"/>
                </a:cxn>
                <a:cxn ang="T12">
                  <a:pos x="T4" y="T5"/>
                </a:cxn>
                <a:cxn ang="T13">
                  <a:pos x="T6" y="T7"/>
                </a:cxn>
                <a:cxn ang="T14">
                  <a:pos x="T8" y="T9"/>
                </a:cxn>
              </a:cxnLst>
              <a:rect l="T15" t="T16" r="T17" b="T18"/>
              <a:pathLst>
                <a:path w="34" h="272">
                  <a:moveTo>
                    <a:pt x="0" y="272"/>
                  </a:moveTo>
                  <a:lnTo>
                    <a:pt x="34" y="238"/>
                  </a:lnTo>
                  <a:lnTo>
                    <a:pt x="34" y="0"/>
                  </a:lnTo>
                  <a:lnTo>
                    <a:pt x="0" y="32"/>
                  </a:lnTo>
                  <a:lnTo>
                    <a:pt x="0" y="272"/>
                  </a:lnTo>
                  <a:close/>
                </a:path>
              </a:pathLst>
            </a:custGeom>
            <a:solidFill>
              <a:srgbClr val="7A7A5A"/>
            </a:solidFill>
            <a:ln w="3175">
              <a:solidFill>
                <a:srgbClr val="494936"/>
              </a:solidFill>
              <a:round/>
              <a:headEnd/>
              <a:tailEnd/>
            </a:ln>
          </p:spPr>
          <p:txBody>
            <a:bodyPr/>
            <a:lstStyle/>
            <a:p>
              <a:endParaRPr lang="zh-CN" altLang="en-US"/>
            </a:p>
          </p:txBody>
        </p:sp>
      </p:grpSp>
      <p:grpSp>
        <p:nvGrpSpPr>
          <p:cNvPr id="152600" name="Group 72">
            <a:extLst>
              <a:ext uri="{FF2B5EF4-FFF2-40B4-BE49-F238E27FC236}">
                <a16:creationId xmlns:a16="http://schemas.microsoft.com/office/drawing/2014/main" id="{381E10CD-AA20-4B7D-A026-D29BF26A7398}"/>
              </a:ext>
            </a:extLst>
          </p:cNvPr>
          <p:cNvGrpSpPr>
            <a:grpSpLocks/>
          </p:cNvGrpSpPr>
          <p:nvPr/>
        </p:nvGrpSpPr>
        <p:grpSpPr bwMode="auto">
          <a:xfrm>
            <a:off x="4333875" y="2368550"/>
            <a:ext cx="693738" cy="374650"/>
            <a:chOff x="1770" y="1251"/>
            <a:chExt cx="437" cy="236"/>
          </a:xfrm>
        </p:grpSpPr>
        <p:sp>
          <p:nvSpPr>
            <p:cNvPr id="152650" name="Oval 73">
              <a:extLst>
                <a:ext uri="{FF2B5EF4-FFF2-40B4-BE49-F238E27FC236}">
                  <a16:creationId xmlns:a16="http://schemas.microsoft.com/office/drawing/2014/main" id="{A1A05CA3-441C-4DC7-B219-043A1FD6F34F}"/>
                </a:ext>
              </a:extLst>
            </p:cNvPr>
            <p:cNvSpPr>
              <a:spLocks noChangeArrowheads="1"/>
            </p:cNvSpPr>
            <p:nvPr/>
          </p:nvSpPr>
          <p:spPr bwMode="auto">
            <a:xfrm>
              <a:off x="1771" y="1349"/>
              <a:ext cx="436" cy="138"/>
            </a:xfrm>
            <a:prstGeom prst="ellipse">
              <a:avLst/>
            </a:prstGeom>
            <a:solidFill>
              <a:srgbClr val="0078AA"/>
            </a:solidFill>
            <a:ln w="4763">
              <a:solidFill>
                <a:srgbClr val="AAE6FF"/>
              </a:solidFill>
              <a:round/>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2651" name="Rectangle 74">
              <a:extLst>
                <a:ext uri="{FF2B5EF4-FFF2-40B4-BE49-F238E27FC236}">
                  <a16:creationId xmlns:a16="http://schemas.microsoft.com/office/drawing/2014/main" id="{EFF35A68-8C8B-4E3E-BB63-954A80FBBD9F}"/>
                </a:ext>
              </a:extLst>
            </p:cNvPr>
            <p:cNvSpPr>
              <a:spLocks noChangeArrowheads="1"/>
            </p:cNvSpPr>
            <p:nvPr/>
          </p:nvSpPr>
          <p:spPr bwMode="auto">
            <a:xfrm>
              <a:off x="1770" y="1321"/>
              <a:ext cx="435" cy="9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2652" name="Rectangle 75">
              <a:extLst>
                <a:ext uri="{FF2B5EF4-FFF2-40B4-BE49-F238E27FC236}">
                  <a16:creationId xmlns:a16="http://schemas.microsoft.com/office/drawing/2014/main" id="{C48C2D1B-9634-461E-9265-1C69A54D6A08}"/>
                </a:ext>
              </a:extLst>
            </p:cNvPr>
            <p:cNvSpPr>
              <a:spLocks noChangeArrowheads="1"/>
            </p:cNvSpPr>
            <p:nvPr/>
          </p:nvSpPr>
          <p:spPr bwMode="auto">
            <a:xfrm>
              <a:off x="1770" y="1321"/>
              <a:ext cx="435" cy="9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2653" name="Oval 76">
              <a:extLst>
                <a:ext uri="{FF2B5EF4-FFF2-40B4-BE49-F238E27FC236}">
                  <a16:creationId xmlns:a16="http://schemas.microsoft.com/office/drawing/2014/main" id="{A6B6B89E-42BF-4D1A-9ED2-D1C3C07F9D13}"/>
                </a:ext>
              </a:extLst>
            </p:cNvPr>
            <p:cNvSpPr>
              <a:spLocks noChangeArrowheads="1"/>
            </p:cNvSpPr>
            <p:nvPr/>
          </p:nvSpPr>
          <p:spPr bwMode="auto">
            <a:xfrm>
              <a:off x="1771" y="1251"/>
              <a:ext cx="436" cy="138"/>
            </a:xfrm>
            <a:prstGeom prst="ellipse">
              <a:avLst/>
            </a:prstGeom>
            <a:solidFill>
              <a:srgbClr val="00B4FF"/>
            </a:solidFill>
            <a:ln w="4763">
              <a:solidFill>
                <a:srgbClr val="AAE6FF"/>
              </a:solidFill>
              <a:round/>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52654" name="Group 77">
              <a:extLst>
                <a:ext uri="{FF2B5EF4-FFF2-40B4-BE49-F238E27FC236}">
                  <a16:creationId xmlns:a16="http://schemas.microsoft.com/office/drawing/2014/main" id="{7DF5F589-6A96-43D9-A5C4-B6C783D6915C}"/>
                </a:ext>
              </a:extLst>
            </p:cNvPr>
            <p:cNvGrpSpPr>
              <a:grpSpLocks/>
            </p:cNvGrpSpPr>
            <p:nvPr/>
          </p:nvGrpSpPr>
          <p:grpSpPr bwMode="auto">
            <a:xfrm>
              <a:off x="1836" y="1267"/>
              <a:ext cx="303" cy="106"/>
              <a:chOff x="1836" y="1267"/>
              <a:chExt cx="303" cy="106"/>
            </a:xfrm>
          </p:grpSpPr>
          <p:grpSp>
            <p:nvGrpSpPr>
              <p:cNvPr id="152657" name="Group 78">
                <a:extLst>
                  <a:ext uri="{FF2B5EF4-FFF2-40B4-BE49-F238E27FC236}">
                    <a16:creationId xmlns:a16="http://schemas.microsoft.com/office/drawing/2014/main" id="{0FFCF457-A1B4-45A8-905C-362FC842F04F}"/>
                  </a:ext>
                </a:extLst>
              </p:cNvPr>
              <p:cNvGrpSpPr>
                <a:grpSpLocks/>
              </p:cNvGrpSpPr>
              <p:nvPr/>
            </p:nvGrpSpPr>
            <p:grpSpPr bwMode="auto">
              <a:xfrm>
                <a:off x="1836" y="1267"/>
                <a:ext cx="300" cy="103"/>
                <a:chOff x="1836" y="1267"/>
                <a:chExt cx="300" cy="103"/>
              </a:xfrm>
            </p:grpSpPr>
            <p:sp>
              <p:nvSpPr>
                <p:cNvPr id="152667" name="Freeform 79">
                  <a:extLst>
                    <a:ext uri="{FF2B5EF4-FFF2-40B4-BE49-F238E27FC236}">
                      <a16:creationId xmlns:a16="http://schemas.microsoft.com/office/drawing/2014/main" id="{66D71D19-C2E7-4BBB-9A6D-05455961F8DF}"/>
                    </a:ext>
                  </a:extLst>
                </p:cNvPr>
                <p:cNvSpPr>
                  <a:spLocks/>
                </p:cNvSpPr>
                <p:nvPr/>
              </p:nvSpPr>
              <p:spPr bwMode="auto">
                <a:xfrm>
                  <a:off x="1993" y="1270"/>
                  <a:ext cx="143" cy="44"/>
                </a:xfrm>
                <a:custGeom>
                  <a:avLst/>
                  <a:gdLst>
                    <a:gd name="T0" fmla="*/ 0 w 143"/>
                    <a:gd name="T1" fmla="*/ 34 h 44"/>
                    <a:gd name="T2" fmla="*/ 32 w 143"/>
                    <a:gd name="T3" fmla="*/ 44 h 44"/>
                    <a:gd name="T4" fmla="*/ 109 w 143"/>
                    <a:gd name="T5" fmla="*/ 14 h 44"/>
                    <a:gd name="T6" fmla="*/ 143 w 143"/>
                    <a:gd name="T7" fmla="*/ 24 h 44"/>
                    <a:gd name="T8" fmla="*/ 125 w 143"/>
                    <a:gd name="T9" fmla="*/ 0 h 44"/>
                    <a:gd name="T10" fmla="*/ 34 w 143"/>
                    <a:gd name="T11" fmla="*/ 0 h 44"/>
                    <a:gd name="T12" fmla="*/ 72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2" y="44"/>
                      </a:lnTo>
                      <a:lnTo>
                        <a:pt x="109" y="14"/>
                      </a:lnTo>
                      <a:lnTo>
                        <a:pt x="143" y="24"/>
                      </a:lnTo>
                      <a:lnTo>
                        <a:pt x="125" y="0"/>
                      </a:lnTo>
                      <a:lnTo>
                        <a:pt x="34" y="0"/>
                      </a:lnTo>
                      <a:lnTo>
                        <a:pt x="72" y="7"/>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2668" name="Freeform 80">
                  <a:extLst>
                    <a:ext uri="{FF2B5EF4-FFF2-40B4-BE49-F238E27FC236}">
                      <a16:creationId xmlns:a16="http://schemas.microsoft.com/office/drawing/2014/main" id="{A2001FB5-1019-417A-A94C-65383F4A539A}"/>
                    </a:ext>
                  </a:extLst>
                </p:cNvPr>
                <p:cNvSpPr>
                  <a:spLocks/>
                </p:cNvSpPr>
                <p:nvPr/>
              </p:nvSpPr>
              <p:spPr bwMode="auto">
                <a:xfrm>
                  <a:off x="1993" y="1270"/>
                  <a:ext cx="143" cy="44"/>
                </a:xfrm>
                <a:custGeom>
                  <a:avLst/>
                  <a:gdLst>
                    <a:gd name="T0" fmla="*/ 0 w 143"/>
                    <a:gd name="T1" fmla="*/ 34 h 44"/>
                    <a:gd name="T2" fmla="*/ 32 w 143"/>
                    <a:gd name="T3" fmla="*/ 44 h 44"/>
                    <a:gd name="T4" fmla="*/ 109 w 143"/>
                    <a:gd name="T5" fmla="*/ 14 h 44"/>
                    <a:gd name="T6" fmla="*/ 143 w 143"/>
                    <a:gd name="T7" fmla="*/ 24 h 44"/>
                    <a:gd name="T8" fmla="*/ 125 w 143"/>
                    <a:gd name="T9" fmla="*/ 0 h 44"/>
                    <a:gd name="T10" fmla="*/ 34 w 143"/>
                    <a:gd name="T11" fmla="*/ 0 h 44"/>
                    <a:gd name="T12" fmla="*/ 72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2" y="44"/>
                      </a:lnTo>
                      <a:lnTo>
                        <a:pt x="109" y="14"/>
                      </a:lnTo>
                      <a:lnTo>
                        <a:pt x="143" y="24"/>
                      </a:lnTo>
                      <a:lnTo>
                        <a:pt x="125" y="0"/>
                      </a:lnTo>
                      <a:lnTo>
                        <a:pt x="34" y="0"/>
                      </a:lnTo>
                      <a:lnTo>
                        <a:pt x="72" y="7"/>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2669" name="Freeform 81">
                  <a:extLst>
                    <a:ext uri="{FF2B5EF4-FFF2-40B4-BE49-F238E27FC236}">
                      <a16:creationId xmlns:a16="http://schemas.microsoft.com/office/drawing/2014/main" id="{A07B0DF0-06E1-455B-9D10-C291F856D902}"/>
                    </a:ext>
                  </a:extLst>
                </p:cNvPr>
                <p:cNvSpPr>
                  <a:spLocks/>
                </p:cNvSpPr>
                <p:nvPr/>
              </p:nvSpPr>
              <p:spPr bwMode="auto">
                <a:xfrm>
                  <a:off x="1836" y="1321"/>
                  <a:ext cx="144" cy="47"/>
                </a:xfrm>
                <a:custGeom>
                  <a:avLst/>
                  <a:gdLst>
                    <a:gd name="T0" fmla="*/ 144 w 144"/>
                    <a:gd name="T1" fmla="*/ 10 h 47"/>
                    <a:gd name="T2" fmla="*/ 112 w 144"/>
                    <a:gd name="T3" fmla="*/ 0 h 47"/>
                    <a:gd name="T4" fmla="*/ 38 w 144"/>
                    <a:gd name="T5" fmla="*/ 30 h 47"/>
                    <a:gd name="T6" fmla="*/ 0 w 144"/>
                    <a:gd name="T7" fmla="*/ 20 h 47"/>
                    <a:gd name="T8" fmla="*/ 19 w 144"/>
                    <a:gd name="T9" fmla="*/ 47 h 47"/>
                    <a:gd name="T10" fmla="*/ 112 w 144"/>
                    <a:gd name="T11" fmla="*/ 47 h 47"/>
                    <a:gd name="T12" fmla="*/ 72 w 144"/>
                    <a:gd name="T13" fmla="*/ 37 h 47"/>
                    <a:gd name="T14" fmla="*/ 144 w 144"/>
                    <a:gd name="T15" fmla="*/ 10 h 47"/>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7"/>
                    <a:gd name="T26" fmla="*/ 144 w 144"/>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7">
                      <a:moveTo>
                        <a:pt x="144" y="10"/>
                      </a:moveTo>
                      <a:lnTo>
                        <a:pt x="112" y="0"/>
                      </a:lnTo>
                      <a:lnTo>
                        <a:pt x="38" y="30"/>
                      </a:lnTo>
                      <a:lnTo>
                        <a:pt x="0" y="20"/>
                      </a:lnTo>
                      <a:lnTo>
                        <a:pt x="19" y="47"/>
                      </a:lnTo>
                      <a:lnTo>
                        <a:pt x="112" y="47"/>
                      </a:lnTo>
                      <a:lnTo>
                        <a:pt x="72" y="37"/>
                      </a:lnTo>
                      <a:lnTo>
                        <a:pt x="144"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2670" name="Freeform 82">
                  <a:extLst>
                    <a:ext uri="{FF2B5EF4-FFF2-40B4-BE49-F238E27FC236}">
                      <a16:creationId xmlns:a16="http://schemas.microsoft.com/office/drawing/2014/main" id="{61750375-6654-4318-9774-42B21A9D75CA}"/>
                    </a:ext>
                  </a:extLst>
                </p:cNvPr>
                <p:cNvSpPr>
                  <a:spLocks/>
                </p:cNvSpPr>
                <p:nvPr/>
              </p:nvSpPr>
              <p:spPr bwMode="auto">
                <a:xfrm>
                  <a:off x="1836" y="1321"/>
                  <a:ext cx="144" cy="47"/>
                </a:xfrm>
                <a:custGeom>
                  <a:avLst/>
                  <a:gdLst>
                    <a:gd name="T0" fmla="*/ 144 w 144"/>
                    <a:gd name="T1" fmla="*/ 10 h 47"/>
                    <a:gd name="T2" fmla="*/ 112 w 144"/>
                    <a:gd name="T3" fmla="*/ 0 h 47"/>
                    <a:gd name="T4" fmla="*/ 38 w 144"/>
                    <a:gd name="T5" fmla="*/ 30 h 47"/>
                    <a:gd name="T6" fmla="*/ 0 w 144"/>
                    <a:gd name="T7" fmla="*/ 20 h 47"/>
                    <a:gd name="T8" fmla="*/ 19 w 144"/>
                    <a:gd name="T9" fmla="*/ 47 h 47"/>
                    <a:gd name="T10" fmla="*/ 112 w 144"/>
                    <a:gd name="T11" fmla="*/ 47 h 47"/>
                    <a:gd name="T12" fmla="*/ 72 w 144"/>
                    <a:gd name="T13" fmla="*/ 37 h 47"/>
                    <a:gd name="T14" fmla="*/ 144 w 144"/>
                    <a:gd name="T15" fmla="*/ 10 h 47"/>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7"/>
                    <a:gd name="T26" fmla="*/ 144 w 144"/>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7">
                      <a:moveTo>
                        <a:pt x="144" y="10"/>
                      </a:moveTo>
                      <a:lnTo>
                        <a:pt x="112" y="0"/>
                      </a:lnTo>
                      <a:lnTo>
                        <a:pt x="38" y="30"/>
                      </a:lnTo>
                      <a:lnTo>
                        <a:pt x="0" y="20"/>
                      </a:lnTo>
                      <a:lnTo>
                        <a:pt x="19" y="47"/>
                      </a:lnTo>
                      <a:lnTo>
                        <a:pt x="112" y="47"/>
                      </a:lnTo>
                      <a:lnTo>
                        <a:pt x="72" y="37"/>
                      </a:lnTo>
                      <a:lnTo>
                        <a:pt x="144"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2671" name="Freeform 83">
                  <a:extLst>
                    <a:ext uri="{FF2B5EF4-FFF2-40B4-BE49-F238E27FC236}">
                      <a16:creationId xmlns:a16="http://schemas.microsoft.com/office/drawing/2014/main" id="{05F91964-473F-45BE-8703-B5B1A2D97F44}"/>
                    </a:ext>
                  </a:extLst>
                </p:cNvPr>
                <p:cNvSpPr>
                  <a:spLocks/>
                </p:cNvSpPr>
                <p:nvPr/>
              </p:nvSpPr>
              <p:spPr bwMode="auto">
                <a:xfrm>
                  <a:off x="1844" y="1267"/>
                  <a:ext cx="144" cy="44"/>
                </a:xfrm>
                <a:custGeom>
                  <a:avLst/>
                  <a:gdLst>
                    <a:gd name="T0" fmla="*/ 0 w 144"/>
                    <a:gd name="T1" fmla="*/ 10 h 44"/>
                    <a:gd name="T2" fmla="*/ 32 w 144"/>
                    <a:gd name="T3" fmla="*/ 0 h 44"/>
                    <a:gd name="T4" fmla="*/ 109 w 144"/>
                    <a:gd name="T5" fmla="*/ 27 h 44"/>
                    <a:gd name="T6" fmla="*/ 144 w 144"/>
                    <a:gd name="T7" fmla="*/ 20 h 44"/>
                    <a:gd name="T8" fmla="*/ 125 w 144"/>
                    <a:gd name="T9" fmla="*/ 44 h 44"/>
                    <a:gd name="T10" fmla="*/ 35 w 144"/>
                    <a:gd name="T11" fmla="*/ 44 h 44"/>
                    <a:gd name="T12" fmla="*/ 72 w 144"/>
                    <a:gd name="T13" fmla="*/ 37 h 44"/>
                    <a:gd name="T14" fmla="*/ 0 w 144"/>
                    <a:gd name="T15" fmla="*/ 10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0" y="10"/>
                      </a:moveTo>
                      <a:lnTo>
                        <a:pt x="32" y="0"/>
                      </a:lnTo>
                      <a:lnTo>
                        <a:pt x="109" y="27"/>
                      </a:lnTo>
                      <a:lnTo>
                        <a:pt x="144" y="20"/>
                      </a:lnTo>
                      <a:lnTo>
                        <a:pt x="125" y="44"/>
                      </a:lnTo>
                      <a:lnTo>
                        <a:pt x="35" y="44"/>
                      </a:lnTo>
                      <a:lnTo>
                        <a:pt x="72" y="37"/>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2672" name="Freeform 84">
                  <a:extLst>
                    <a:ext uri="{FF2B5EF4-FFF2-40B4-BE49-F238E27FC236}">
                      <a16:creationId xmlns:a16="http://schemas.microsoft.com/office/drawing/2014/main" id="{85C56F7F-348F-4C47-AC3D-53C38906441D}"/>
                    </a:ext>
                  </a:extLst>
                </p:cNvPr>
                <p:cNvSpPr>
                  <a:spLocks/>
                </p:cNvSpPr>
                <p:nvPr/>
              </p:nvSpPr>
              <p:spPr bwMode="auto">
                <a:xfrm>
                  <a:off x="1844" y="1267"/>
                  <a:ext cx="144" cy="44"/>
                </a:xfrm>
                <a:custGeom>
                  <a:avLst/>
                  <a:gdLst>
                    <a:gd name="T0" fmla="*/ 0 w 144"/>
                    <a:gd name="T1" fmla="*/ 10 h 44"/>
                    <a:gd name="T2" fmla="*/ 32 w 144"/>
                    <a:gd name="T3" fmla="*/ 0 h 44"/>
                    <a:gd name="T4" fmla="*/ 109 w 144"/>
                    <a:gd name="T5" fmla="*/ 27 h 44"/>
                    <a:gd name="T6" fmla="*/ 144 w 144"/>
                    <a:gd name="T7" fmla="*/ 20 h 44"/>
                    <a:gd name="T8" fmla="*/ 125 w 144"/>
                    <a:gd name="T9" fmla="*/ 44 h 44"/>
                    <a:gd name="T10" fmla="*/ 35 w 144"/>
                    <a:gd name="T11" fmla="*/ 44 h 44"/>
                    <a:gd name="T12" fmla="*/ 72 w 144"/>
                    <a:gd name="T13" fmla="*/ 37 h 44"/>
                    <a:gd name="T14" fmla="*/ 0 w 144"/>
                    <a:gd name="T15" fmla="*/ 10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0" y="10"/>
                      </a:moveTo>
                      <a:lnTo>
                        <a:pt x="32" y="0"/>
                      </a:lnTo>
                      <a:lnTo>
                        <a:pt x="109" y="27"/>
                      </a:lnTo>
                      <a:lnTo>
                        <a:pt x="144" y="20"/>
                      </a:lnTo>
                      <a:lnTo>
                        <a:pt x="125" y="44"/>
                      </a:lnTo>
                      <a:lnTo>
                        <a:pt x="35" y="44"/>
                      </a:lnTo>
                      <a:lnTo>
                        <a:pt x="72" y="37"/>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2673" name="Freeform 85">
                  <a:extLst>
                    <a:ext uri="{FF2B5EF4-FFF2-40B4-BE49-F238E27FC236}">
                      <a16:creationId xmlns:a16="http://schemas.microsoft.com/office/drawing/2014/main" id="{3554D145-4639-4C9B-84D9-E660DEB4FE94}"/>
                    </a:ext>
                  </a:extLst>
                </p:cNvPr>
                <p:cNvSpPr>
                  <a:spLocks/>
                </p:cNvSpPr>
                <p:nvPr/>
              </p:nvSpPr>
              <p:spPr bwMode="auto">
                <a:xfrm>
                  <a:off x="1988" y="1326"/>
                  <a:ext cx="143" cy="44"/>
                </a:xfrm>
                <a:custGeom>
                  <a:avLst/>
                  <a:gdLst>
                    <a:gd name="T0" fmla="*/ 143 w 143"/>
                    <a:gd name="T1" fmla="*/ 34 h 44"/>
                    <a:gd name="T2" fmla="*/ 111 w 143"/>
                    <a:gd name="T3" fmla="*/ 44 h 44"/>
                    <a:gd name="T4" fmla="*/ 37 w 143"/>
                    <a:gd name="T5" fmla="*/ 15 h 44"/>
                    <a:gd name="T6" fmla="*/ 0 w 143"/>
                    <a:gd name="T7" fmla="*/ 25 h 44"/>
                    <a:gd name="T8" fmla="*/ 18 w 143"/>
                    <a:gd name="T9" fmla="*/ 0 h 44"/>
                    <a:gd name="T10" fmla="*/ 111 w 143"/>
                    <a:gd name="T11" fmla="*/ 0 h 44"/>
                    <a:gd name="T12" fmla="*/ 71 w 143"/>
                    <a:gd name="T13" fmla="*/ 7 h 44"/>
                    <a:gd name="T14" fmla="*/ 143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143" y="34"/>
                      </a:moveTo>
                      <a:lnTo>
                        <a:pt x="111" y="44"/>
                      </a:lnTo>
                      <a:lnTo>
                        <a:pt x="37" y="15"/>
                      </a:lnTo>
                      <a:lnTo>
                        <a:pt x="0" y="25"/>
                      </a:lnTo>
                      <a:lnTo>
                        <a:pt x="18" y="0"/>
                      </a:lnTo>
                      <a:lnTo>
                        <a:pt x="111" y="0"/>
                      </a:lnTo>
                      <a:lnTo>
                        <a:pt x="71" y="7"/>
                      </a:lnTo>
                      <a:lnTo>
                        <a:pt x="143"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2674" name="Freeform 86">
                  <a:extLst>
                    <a:ext uri="{FF2B5EF4-FFF2-40B4-BE49-F238E27FC236}">
                      <a16:creationId xmlns:a16="http://schemas.microsoft.com/office/drawing/2014/main" id="{488E4F51-0AD2-4031-8FC5-9C78AF536141}"/>
                    </a:ext>
                  </a:extLst>
                </p:cNvPr>
                <p:cNvSpPr>
                  <a:spLocks/>
                </p:cNvSpPr>
                <p:nvPr/>
              </p:nvSpPr>
              <p:spPr bwMode="auto">
                <a:xfrm>
                  <a:off x="1988" y="1326"/>
                  <a:ext cx="143" cy="44"/>
                </a:xfrm>
                <a:custGeom>
                  <a:avLst/>
                  <a:gdLst>
                    <a:gd name="T0" fmla="*/ 143 w 143"/>
                    <a:gd name="T1" fmla="*/ 34 h 44"/>
                    <a:gd name="T2" fmla="*/ 111 w 143"/>
                    <a:gd name="T3" fmla="*/ 44 h 44"/>
                    <a:gd name="T4" fmla="*/ 37 w 143"/>
                    <a:gd name="T5" fmla="*/ 15 h 44"/>
                    <a:gd name="T6" fmla="*/ 0 w 143"/>
                    <a:gd name="T7" fmla="*/ 25 h 44"/>
                    <a:gd name="T8" fmla="*/ 18 w 143"/>
                    <a:gd name="T9" fmla="*/ 0 h 44"/>
                    <a:gd name="T10" fmla="*/ 111 w 143"/>
                    <a:gd name="T11" fmla="*/ 0 h 44"/>
                    <a:gd name="T12" fmla="*/ 71 w 143"/>
                    <a:gd name="T13" fmla="*/ 7 h 44"/>
                    <a:gd name="T14" fmla="*/ 143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143" y="34"/>
                      </a:moveTo>
                      <a:lnTo>
                        <a:pt x="111" y="44"/>
                      </a:lnTo>
                      <a:lnTo>
                        <a:pt x="37" y="15"/>
                      </a:lnTo>
                      <a:lnTo>
                        <a:pt x="0" y="25"/>
                      </a:lnTo>
                      <a:lnTo>
                        <a:pt x="18" y="0"/>
                      </a:lnTo>
                      <a:lnTo>
                        <a:pt x="111" y="0"/>
                      </a:lnTo>
                      <a:lnTo>
                        <a:pt x="71" y="7"/>
                      </a:lnTo>
                      <a:lnTo>
                        <a:pt x="143"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52658" name="Group 87">
                <a:extLst>
                  <a:ext uri="{FF2B5EF4-FFF2-40B4-BE49-F238E27FC236}">
                    <a16:creationId xmlns:a16="http://schemas.microsoft.com/office/drawing/2014/main" id="{1557C17F-23B2-4652-9888-1875F400AAF9}"/>
                  </a:ext>
                </a:extLst>
              </p:cNvPr>
              <p:cNvGrpSpPr>
                <a:grpSpLocks/>
              </p:cNvGrpSpPr>
              <p:nvPr/>
            </p:nvGrpSpPr>
            <p:grpSpPr bwMode="auto">
              <a:xfrm>
                <a:off x="1839" y="1270"/>
                <a:ext cx="300" cy="103"/>
                <a:chOff x="1839" y="1270"/>
                <a:chExt cx="300" cy="103"/>
              </a:xfrm>
            </p:grpSpPr>
            <p:sp>
              <p:nvSpPr>
                <p:cNvPr id="152659" name="Freeform 88">
                  <a:extLst>
                    <a:ext uri="{FF2B5EF4-FFF2-40B4-BE49-F238E27FC236}">
                      <a16:creationId xmlns:a16="http://schemas.microsoft.com/office/drawing/2014/main" id="{DD68748B-FFB5-4CFA-A33B-A9E420B16B68}"/>
                    </a:ext>
                  </a:extLst>
                </p:cNvPr>
                <p:cNvSpPr>
                  <a:spLocks/>
                </p:cNvSpPr>
                <p:nvPr/>
              </p:nvSpPr>
              <p:spPr bwMode="auto">
                <a:xfrm>
                  <a:off x="1996" y="1272"/>
                  <a:ext cx="143" cy="44"/>
                </a:xfrm>
                <a:custGeom>
                  <a:avLst/>
                  <a:gdLst>
                    <a:gd name="T0" fmla="*/ 0 w 143"/>
                    <a:gd name="T1" fmla="*/ 34 h 44"/>
                    <a:gd name="T2" fmla="*/ 31 w 143"/>
                    <a:gd name="T3" fmla="*/ 44 h 44"/>
                    <a:gd name="T4" fmla="*/ 108 w 143"/>
                    <a:gd name="T5" fmla="*/ 15 h 44"/>
                    <a:gd name="T6" fmla="*/ 143 w 143"/>
                    <a:gd name="T7" fmla="*/ 25 h 44"/>
                    <a:gd name="T8" fmla="*/ 124 w 143"/>
                    <a:gd name="T9" fmla="*/ 0 h 44"/>
                    <a:gd name="T10" fmla="*/ 34 w 143"/>
                    <a:gd name="T11" fmla="*/ 0 h 44"/>
                    <a:gd name="T12" fmla="*/ 71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1" y="44"/>
                      </a:lnTo>
                      <a:lnTo>
                        <a:pt x="108" y="15"/>
                      </a:lnTo>
                      <a:lnTo>
                        <a:pt x="143" y="25"/>
                      </a:lnTo>
                      <a:lnTo>
                        <a:pt x="124" y="0"/>
                      </a:lnTo>
                      <a:lnTo>
                        <a:pt x="34" y="0"/>
                      </a:lnTo>
                      <a:lnTo>
                        <a:pt x="71" y="7"/>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2660" name="Freeform 89">
                  <a:extLst>
                    <a:ext uri="{FF2B5EF4-FFF2-40B4-BE49-F238E27FC236}">
                      <a16:creationId xmlns:a16="http://schemas.microsoft.com/office/drawing/2014/main" id="{E5568726-F1FC-4F6A-B7C5-9809B8B45E00}"/>
                    </a:ext>
                  </a:extLst>
                </p:cNvPr>
                <p:cNvSpPr>
                  <a:spLocks/>
                </p:cNvSpPr>
                <p:nvPr/>
              </p:nvSpPr>
              <p:spPr bwMode="auto">
                <a:xfrm>
                  <a:off x="1996" y="1272"/>
                  <a:ext cx="143" cy="44"/>
                </a:xfrm>
                <a:custGeom>
                  <a:avLst/>
                  <a:gdLst>
                    <a:gd name="T0" fmla="*/ 0 w 143"/>
                    <a:gd name="T1" fmla="*/ 34 h 44"/>
                    <a:gd name="T2" fmla="*/ 31 w 143"/>
                    <a:gd name="T3" fmla="*/ 44 h 44"/>
                    <a:gd name="T4" fmla="*/ 108 w 143"/>
                    <a:gd name="T5" fmla="*/ 15 h 44"/>
                    <a:gd name="T6" fmla="*/ 143 w 143"/>
                    <a:gd name="T7" fmla="*/ 25 h 44"/>
                    <a:gd name="T8" fmla="*/ 124 w 143"/>
                    <a:gd name="T9" fmla="*/ 0 h 44"/>
                    <a:gd name="T10" fmla="*/ 34 w 143"/>
                    <a:gd name="T11" fmla="*/ 0 h 44"/>
                    <a:gd name="T12" fmla="*/ 71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1" y="44"/>
                      </a:lnTo>
                      <a:lnTo>
                        <a:pt x="108" y="15"/>
                      </a:lnTo>
                      <a:lnTo>
                        <a:pt x="143" y="25"/>
                      </a:lnTo>
                      <a:lnTo>
                        <a:pt x="124" y="0"/>
                      </a:lnTo>
                      <a:lnTo>
                        <a:pt x="34" y="0"/>
                      </a:lnTo>
                      <a:lnTo>
                        <a:pt x="71" y="7"/>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2661" name="Freeform 90">
                  <a:extLst>
                    <a:ext uri="{FF2B5EF4-FFF2-40B4-BE49-F238E27FC236}">
                      <a16:creationId xmlns:a16="http://schemas.microsoft.com/office/drawing/2014/main" id="{9B9090A3-9EB0-433E-A328-A1C63B8901F8}"/>
                    </a:ext>
                  </a:extLst>
                </p:cNvPr>
                <p:cNvSpPr>
                  <a:spLocks/>
                </p:cNvSpPr>
                <p:nvPr/>
              </p:nvSpPr>
              <p:spPr bwMode="auto">
                <a:xfrm>
                  <a:off x="1839" y="1324"/>
                  <a:ext cx="143" cy="46"/>
                </a:xfrm>
                <a:custGeom>
                  <a:avLst/>
                  <a:gdLst>
                    <a:gd name="T0" fmla="*/ 143 w 143"/>
                    <a:gd name="T1" fmla="*/ 9 h 46"/>
                    <a:gd name="T2" fmla="*/ 112 w 143"/>
                    <a:gd name="T3" fmla="*/ 0 h 46"/>
                    <a:gd name="T4" fmla="*/ 37 w 143"/>
                    <a:gd name="T5" fmla="*/ 29 h 46"/>
                    <a:gd name="T6" fmla="*/ 0 w 143"/>
                    <a:gd name="T7" fmla="*/ 19 h 46"/>
                    <a:gd name="T8" fmla="*/ 19 w 143"/>
                    <a:gd name="T9" fmla="*/ 46 h 46"/>
                    <a:gd name="T10" fmla="*/ 112 w 143"/>
                    <a:gd name="T11" fmla="*/ 46 h 46"/>
                    <a:gd name="T12" fmla="*/ 72 w 143"/>
                    <a:gd name="T13" fmla="*/ 36 h 46"/>
                    <a:gd name="T14" fmla="*/ 143 w 143"/>
                    <a:gd name="T15" fmla="*/ 9 h 46"/>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6"/>
                    <a:gd name="T26" fmla="*/ 143 w 143"/>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6">
                      <a:moveTo>
                        <a:pt x="143" y="9"/>
                      </a:moveTo>
                      <a:lnTo>
                        <a:pt x="112" y="0"/>
                      </a:lnTo>
                      <a:lnTo>
                        <a:pt x="37" y="29"/>
                      </a:lnTo>
                      <a:lnTo>
                        <a:pt x="0" y="19"/>
                      </a:lnTo>
                      <a:lnTo>
                        <a:pt x="19" y="46"/>
                      </a:lnTo>
                      <a:lnTo>
                        <a:pt x="112" y="46"/>
                      </a:lnTo>
                      <a:lnTo>
                        <a:pt x="72" y="36"/>
                      </a:ln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2662" name="Freeform 91">
                  <a:extLst>
                    <a:ext uri="{FF2B5EF4-FFF2-40B4-BE49-F238E27FC236}">
                      <a16:creationId xmlns:a16="http://schemas.microsoft.com/office/drawing/2014/main" id="{72087A6E-2C4C-4DF8-9BC6-51C5751B4D38}"/>
                    </a:ext>
                  </a:extLst>
                </p:cNvPr>
                <p:cNvSpPr>
                  <a:spLocks/>
                </p:cNvSpPr>
                <p:nvPr/>
              </p:nvSpPr>
              <p:spPr bwMode="auto">
                <a:xfrm>
                  <a:off x="1839" y="1324"/>
                  <a:ext cx="143" cy="46"/>
                </a:xfrm>
                <a:custGeom>
                  <a:avLst/>
                  <a:gdLst>
                    <a:gd name="T0" fmla="*/ 143 w 143"/>
                    <a:gd name="T1" fmla="*/ 9 h 46"/>
                    <a:gd name="T2" fmla="*/ 112 w 143"/>
                    <a:gd name="T3" fmla="*/ 0 h 46"/>
                    <a:gd name="T4" fmla="*/ 37 w 143"/>
                    <a:gd name="T5" fmla="*/ 29 h 46"/>
                    <a:gd name="T6" fmla="*/ 0 w 143"/>
                    <a:gd name="T7" fmla="*/ 19 h 46"/>
                    <a:gd name="T8" fmla="*/ 19 w 143"/>
                    <a:gd name="T9" fmla="*/ 46 h 46"/>
                    <a:gd name="T10" fmla="*/ 112 w 143"/>
                    <a:gd name="T11" fmla="*/ 46 h 46"/>
                    <a:gd name="T12" fmla="*/ 72 w 143"/>
                    <a:gd name="T13" fmla="*/ 36 h 46"/>
                    <a:gd name="T14" fmla="*/ 143 w 143"/>
                    <a:gd name="T15" fmla="*/ 9 h 46"/>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6"/>
                    <a:gd name="T26" fmla="*/ 143 w 143"/>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6">
                      <a:moveTo>
                        <a:pt x="143" y="9"/>
                      </a:moveTo>
                      <a:lnTo>
                        <a:pt x="112" y="0"/>
                      </a:lnTo>
                      <a:lnTo>
                        <a:pt x="37" y="29"/>
                      </a:lnTo>
                      <a:lnTo>
                        <a:pt x="0" y="19"/>
                      </a:lnTo>
                      <a:lnTo>
                        <a:pt x="19" y="46"/>
                      </a:lnTo>
                      <a:lnTo>
                        <a:pt x="112" y="46"/>
                      </a:lnTo>
                      <a:lnTo>
                        <a:pt x="72" y="36"/>
                      </a:ln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2663" name="Freeform 92">
                  <a:extLst>
                    <a:ext uri="{FF2B5EF4-FFF2-40B4-BE49-F238E27FC236}">
                      <a16:creationId xmlns:a16="http://schemas.microsoft.com/office/drawing/2014/main" id="{FB2D7E6D-8869-4DCE-ABA8-ED8B6077F449}"/>
                    </a:ext>
                  </a:extLst>
                </p:cNvPr>
                <p:cNvSpPr>
                  <a:spLocks/>
                </p:cNvSpPr>
                <p:nvPr/>
              </p:nvSpPr>
              <p:spPr bwMode="auto">
                <a:xfrm>
                  <a:off x="1847" y="1270"/>
                  <a:ext cx="143" cy="44"/>
                </a:xfrm>
                <a:custGeom>
                  <a:avLst/>
                  <a:gdLst>
                    <a:gd name="T0" fmla="*/ 0 w 143"/>
                    <a:gd name="T1" fmla="*/ 9 h 44"/>
                    <a:gd name="T2" fmla="*/ 32 w 143"/>
                    <a:gd name="T3" fmla="*/ 0 h 44"/>
                    <a:gd name="T4" fmla="*/ 109 w 143"/>
                    <a:gd name="T5" fmla="*/ 27 h 44"/>
                    <a:gd name="T6" fmla="*/ 143 w 143"/>
                    <a:gd name="T7" fmla="*/ 19 h 44"/>
                    <a:gd name="T8" fmla="*/ 125 w 143"/>
                    <a:gd name="T9" fmla="*/ 44 h 44"/>
                    <a:gd name="T10" fmla="*/ 34 w 143"/>
                    <a:gd name="T11" fmla="*/ 44 h 44"/>
                    <a:gd name="T12" fmla="*/ 72 w 143"/>
                    <a:gd name="T13" fmla="*/ 36 h 44"/>
                    <a:gd name="T14" fmla="*/ 0 w 143"/>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9"/>
                      </a:moveTo>
                      <a:lnTo>
                        <a:pt x="32" y="0"/>
                      </a:lnTo>
                      <a:lnTo>
                        <a:pt x="109" y="27"/>
                      </a:lnTo>
                      <a:lnTo>
                        <a:pt x="143" y="19"/>
                      </a:lnTo>
                      <a:lnTo>
                        <a:pt x="125" y="44"/>
                      </a:lnTo>
                      <a:lnTo>
                        <a:pt x="34" y="44"/>
                      </a:lnTo>
                      <a:lnTo>
                        <a:pt x="72" y="36"/>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2664" name="Freeform 93">
                  <a:extLst>
                    <a:ext uri="{FF2B5EF4-FFF2-40B4-BE49-F238E27FC236}">
                      <a16:creationId xmlns:a16="http://schemas.microsoft.com/office/drawing/2014/main" id="{7C211833-8F36-45B7-BF4B-A26A9D786604}"/>
                    </a:ext>
                  </a:extLst>
                </p:cNvPr>
                <p:cNvSpPr>
                  <a:spLocks/>
                </p:cNvSpPr>
                <p:nvPr/>
              </p:nvSpPr>
              <p:spPr bwMode="auto">
                <a:xfrm>
                  <a:off x="1847" y="1270"/>
                  <a:ext cx="143" cy="44"/>
                </a:xfrm>
                <a:custGeom>
                  <a:avLst/>
                  <a:gdLst>
                    <a:gd name="T0" fmla="*/ 0 w 143"/>
                    <a:gd name="T1" fmla="*/ 9 h 44"/>
                    <a:gd name="T2" fmla="*/ 32 w 143"/>
                    <a:gd name="T3" fmla="*/ 0 h 44"/>
                    <a:gd name="T4" fmla="*/ 109 w 143"/>
                    <a:gd name="T5" fmla="*/ 27 h 44"/>
                    <a:gd name="T6" fmla="*/ 143 w 143"/>
                    <a:gd name="T7" fmla="*/ 19 h 44"/>
                    <a:gd name="T8" fmla="*/ 125 w 143"/>
                    <a:gd name="T9" fmla="*/ 44 h 44"/>
                    <a:gd name="T10" fmla="*/ 34 w 143"/>
                    <a:gd name="T11" fmla="*/ 44 h 44"/>
                    <a:gd name="T12" fmla="*/ 72 w 143"/>
                    <a:gd name="T13" fmla="*/ 36 h 44"/>
                    <a:gd name="T14" fmla="*/ 0 w 143"/>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9"/>
                      </a:moveTo>
                      <a:lnTo>
                        <a:pt x="32" y="0"/>
                      </a:lnTo>
                      <a:lnTo>
                        <a:pt x="109" y="27"/>
                      </a:lnTo>
                      <a:lnTo>
                        <a:pt x="143" y="19"/>
                      </a:lnTo>
                      <a:lnTo>
                        <a:pt x="125" y="44"/>
                      </a:lnTo>
                      <a:lnTo>
                        <a:pt x="34" y="44"/>
                      </a:lnTo>
                      <a:lnTo>
                        <a:pt x="72" y="36"/>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2665" name="Freeform 94">
                  <a:extLst>
                    <a:ext uri="{FF2B5EF4-FFF2-40B4-BE49-F238E27FC236}">
                      <a16:creationId xmlns:a16="http://schemas.microsoft.com/office/drawing/2014/main" id="{AEEC9B04-6175-4CE9-B6A8-E491302B3AF5}"/>
                    </a:ext>
                  </a:extLst>
                </p:cNvPr>
                <p:cNvSpPr>
                  <a:spLocks/>
                </p:cNvSpPr>
                <p:nvPr/>
              </p:nvSpPr>
              <p:spPr bwMode="auto">
                <a:xfrm>
                  <a:off x="1990" y="1329"/>
                  <a:ext cx="144" cy="44"/>
                </a:xfrm>
                <a:custGeom>
                  <a:avLst/>
                  <a:gdLst>
                    <a:gd name="T0" fmla="*/ 144 w 144"/>
                    <a:gd name="T1" fmla="*/ 34 h 44"/>
                    <a:gd name="T2" fmla="*/ 112 w 144"/>
                    <a:gd name="T3" fmla="*/ 44 h 44"/>
                    <a:gd name="T4" fmla="*/ 37 w 144"/>
                    <a:gd name="T5" fmla="*/ 14 h 44"/>
                    <a:gd name="T6" fmla="*/ 0 w 144"/>
                    <a:gd name="T7" fmla="*/ 24 h 44"/>
                    <a:gd name="T8" fmla="*/ 19 w 144"/>
                    <a:gd name="T9" fmla="*/ 0 h 44"/>
                    <a:gd name="T10" fmla="*/ 112 w 144"/>
                    <a:gd name="T11" fmla="*/ 0 h 44"/>
                    <a:gd name="T12" fmla="*/ 72 w 144"/>
                    <a:gd name="T13" fmla="*/ 7 h 44"/>
                    <a:gd name="T14" fmla="*/ 144 w 144"/>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144" y="34"/>
                      </a:moveTo>
                      <a:lnTo>
                        <a:pt x="112" y="44"/>
                      </a:lnTo>
                      <a:lnTo>
                        <a:pt x="37" y="14"/>
                      </a:lnTo>
                      <a:lnTo>
                        <a:pt x="0" y="24"/>
                      </a:lnTo>
                      <a:lnTo>
                        <a:pt x="19" y="0"/>
                      </a:lnTo>
                      <a:lnTo>
                        <a:pt x="112" y="0"/>
                      </a:lnTo>
                      <a:lnTo>
                        <a:pt x="72" y="7"/>
                      </a:lnTo>
                      <a:lnTo>
                        <a:pt x="14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2666" name="Freeform 95">
                  <a:extLst>
                    <a:ext uri="{FF2B5EF4-FFF2-40B4-BE49-F238E27FC236}">
                      <a16:creationId xmlns:a16="http://schemas.microsoft.com/office/drawing/2014/main" id="{84597A51-71EE-4BF6-854E-0854775ECE65}"/>
                    </a:ext>
                  </a:extLst>
                </p:cNvPr>
                <p:cNvSpPr>
                  <a:spLocks/>
                </p:cNvSpPr>
                <p:nvPr/>
              </p:nvSpPr>
              <p:spPr bwMode="auto">
                <a:xfrm>
                  <a:off x="1990" y="1329"/>
                  <a:ext cx="144" cy="44"/>
                </a:xfrm>
                <a:custGeom>
                  <a:avLst/>
                  <a:gdLst>
                    <a:gd name="T0" fmla="*/ 144 w 144"/>
                    <a:gd name="T1" fmla="*/ 34 h 44"/>
                    <a:gd name="T2" fmla="*/ 112 w 144"/>
                    <a:gd name="T3" fmla="*/ 44 h 44"/>
                    <a:gd name="T4" fmla="*/ 37 w 144"/>
                    <a:gd name="T5" fmla="*/ 14 h 44"/>
                    <a:gd name="T6" fmla="*/ 0 w 144"/>
                    <a:gd name="T7" fmla="*/ 24 h 44"/>
                    <a:gd name="T8" fmla="*/ 19 w 144"/>
                    <a:gd name="T9" fmla="*/ 0 h 44"/>
                    <a:gd name="T10" fmla="*/ 112 w 144"/>
                    <a:gd name="T11" fmla="*/ 0 h 44"/>
                    <a:gd name="T12" fmla="*/ 72 w 144"/>
                    <a:gd name="T13" fmla="*/ 7 h 44"/>
                    <a:gd name="T14" fmla="*/ 144 w 144"/>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144" y="34"/>
                      </a:moveTo>
                      <a:lnTo>
                        <a:pt x="112" y="44"/>
                      </a:lnTo>
                      <a:lnTo>
                        <a:pt x="37" y="14"/>
                      </a:lnTo>
                      <a:lnTo>
                        <a:pt x="0" y="24"/>
                      </a:lnTo>
                      <a:lnTo>
                        <a:pt x="19" y="0"/>
                      </a:lnTo>
                      <a:lnTo>
                        <a:pt x="112" y="0"/>
                      </a:lnTo>
                      <a:lnTo>
                        <a:pt x="72" y="7"/>
                      </a:lnTo>
                      <a:lnTo>
                        <a:pt x="14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152655" name="Line 96">
              <a:extLst>
                <a:ext uri="{FF2B5EF4-FFF2-40B4-BE49-F238E27FC236}">
                  <a16:creationId xmlns:a16="http://schemas.microsoft.com/office/drawing/2014/main" id="{1B0729E4-2FD4-4810-9435-3741A08959D1}"/>
                </a:ext>
              </a:extLst>
            </p:cNvPr>
            <p:cNvSpPr>
              <a:spLocks noChangeShapeType="1"/>
            </p:cNvSpPr>
            <p:nvPr/>
          </p:nvSpPr>
          <p:spPr bwMode="auto">
            <a:xfrm>
              <a:off x="1770" y="1319"/>
              <a:ext cx="1" cy="9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656" name="Line 97">
              <a:extLst>
                <a:ext uri="{FF2B5EF4-FFF2-40B4-BE49-F238E27FC236}">
                  <a16:creationId xmlns:a16="http://schemas.microsoft.com/office/drawing/2014/main" id="{5BFF18A5-1837-4798-9064-FD1363123F70}"/>
                </a:ext>
              </a:extLst>
            </p:cNvPr>
            <p:cNvSpPr>
              <a:spLocks noChangeShapeType="1"/>
            </p:cNvSpPr>
            <p:nvPr/>
          </p:nvSpPr>
          <p:spPr bwMode="auto">
            <a:xfrm>
              <a:off x="2205" y="1319"/>
              <a:ext cx="1" cy="9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2601" name="Group 98">
            <a:extLst>
              <a:ext uri="{FF2B5EF4-FFF2-40B4-BE49-F238E27FC236}">
                <a16:creationId xmlns:a16="http://schemas.microsoft.com/office/drawing/2014/main" id="{74EF2304-22DF-439E-AA3E-9937D5162756}"/>
              </a:ext>
            </a:extLst>
          </p:cNvPr>
          <p:cNvGrpSpPr>
            <a:grpSpLocks/>
          </p:cNvGrpSpPr>
          <p:nvPr/>
        </p:nvGrpSpPr>
        <p:grpSpPr bwMode="auto">
          <a:xfrm>
            <a:off x="7191375" y="2363788"/>
            <a:ext cx="693738" cy="374650"/>
            <a:chOff x="3570" y="1248"/>
            <a:chExt cx="437" cy="236"/>
          </a:xfrm>
        </p:grpSpPr>
        <p:sp>
          <p:nvSpPr>
            <p:cNvPr id="152625" name="Oval 99">
              <a:extLst>
                <a:ext uri="{FF2B5EF4-FFF2-40B4-BE49-F238E27FC236}">
                  <a16:creationId xmlns:a16="http://schemas.microsoft.com/office/drawing/2014/main" id="{6772CAAE-4E00-44B1-9F2E-AC61754BD801}"/>
                </a:ext>
              </a:extLst>
            </p:cNvPr>
            <p:cNvSpPr>
              <a:spLocks noChangeArrowheads="1"/>
            </p:cNvSpPr>
            <p:nvPr/>
          </p:nvSpPr>
          <p:spPr bwMode="auto">
            <a:xfrm>
              <a:off x="3571" y="1346"/>
              <a:ext cx="436" cy="138"/>
            </a:xfrm>
            <a:prstGeom prst="ellipse">
              <a:avLst/>
            </a:prstGeom>
            <a:solidFill>
              <a:srgbClr val="0078AA"/>
            </a:solidFill>
            <a:ln w="4763">
              <a:solidFill>
                <a:srgbClr val="AAE6FF"/>
              </a:solidFill>
              <a:round/>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2626" name="Rectangle 100">
              <a:extLst>
                <a:ext uri="{FF2B5EF4-FFF2-40B4-BE49-F238E27FC236}">
                  <a16:creationId xmlns:a16="http://schemas.microsoft.com/office/drawing/2014/main" id="{F7F97711-FB38-48B8-A7A0-88FD4A53D8B2}"/>
                </a:ext>
              </a:extLst>
            </p:cNvPr>
            <p:cNvSpPr>
              <a:spLocks noChangeArrowheads="1"/>
            </p:cNvSpPr>
            <p:nvPr/>
          </p:nvSpPr>
          <p:spPr bwMode="auto">
            <a:xfrm>
              <a:off x="3570" y="1318"/>
              <a:ext cx="435" cy="9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2627" name="Rectangle 101">
              <a:extLst>
                <a:ext uri="{FF2B5EF4-FFF2-40B4-BE49-F238E27FC236}">
                  <a16:creationId xmlns:a16="http://schemas.microsoft.com/office/drawing/2014/main" id="{D53A4E75-9332-4637-839A-ACBF6972F000}"/>
                </a:ext>
              </a:extLst>
            </p:cNvPr>
            <p:cNvSpPr>
              <a:spLocks noChangeArrowheads="1"/>
            </p:cNvSpPr>
            <p:nvPr/>
          </p:nvSpPr>
          <p:spPr bwMode="auto">
            <a:xfrm>
              <a:off x="3570" y="1318"/>
              <a:ext cx="435" cy="9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2628" name="Oval 102">
              <a:extLst>
                <a:ext uri="{FF2B5EF4-FFF2-40B4-BE49-F238E27FC236}">
                  <a16:creationId xmlns:a16="http://schemas.microsoft.com/office/drawing/2014/main" id="{91CFF333-BB40-44A9-9ACC-1782E3B12432}"/>
                </a:ext>
              </a:extLst>
            </p:cNvPr>
            <p:cNvSpPr>
              <a:spLocks noChangeArrowheads="1"/>
            </p:cNvSpPr>
            <p:nvPr/>
          </p:nvSpPr>
          <p:spPr bwMode="auto">
            <a:xfrm>
              <a:off x="3571" y="1248"/>
              <a:ext cx="436" cy="138"/>
            </a:xfrm>
            <a:prstGeom prst="ellipse">
              <a:avLst/>
            </a:prstGeom>
            <a:solidFill>
              <a:srgbClr val="00B4FF"/>
            </a:solidFill>
            <a:ln w="4763">
              <a:solidFill>
                <a:srgbClr val="AAE6FF"/>
              </a:solidFill>
              <a:round/>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52629" name="Group 103">
              <a:extLst>
                <a:ext uri="{FF2B5EF4-FFF2-40B4-BE49-F238E27FC236}">
                  <a16:creationId xmlns:a16="http://schemas.microsoft.com/office/drawing/2014/main" id="{3988919B-D8A6-48F8-885A-A58C20B4C8A6}"/>
                </a:ext>
              </a:extLst>
            </p:cNvPr>
            <p:cNvGrpSpPr>
              <a:grpSpLocks/>
            </p:cNvGrpSpPr>
            <p:nvPr/>
          </p:nvGrpSpPr>
          <p:grpSpPr bwMode="auto">
            <a:xfrm>
              <a:off x="3636" y="1264"/>
              <a:ext cx="303" cy="106"/>
              <a:chOff x="3636" y="1264"/>
              <a:chExt cx="303" cy="106"/>
            </a:xfrm>
          </p:grpSpPr>
          <p:grpSp>
            <p:nvGrpSpPr>
              <p:cNvPr id="152632" name="Group 104">
                <a:extLst>
                  <a:ext uri="{FF2B5EF4-FFF2-40B4-BE49-F238E27FC236}">
                    <a16:creationId xmlns:a16="http://schemas.microsoft.com/office/drawing/2014/main" id="{35A4A349-D917-49B3-BED5-A7345589CB3F}"/>
                  </a:ext>
                </a:extLst>
              </p:cNvPr>
              <p:cNvGrpSpPr>
                <a:grpSpLocks/>
              </p:cNvGrpSpPr>
              <p:nvPr/>
            </p:nvGrpSpPr>
            <p:grpSpPr bwMode="auto">
              <a:xfrm>
                <a:off x="3636" y="1264"/>
                <a:ext cx="300" cy="103"/>
                <a:chOff x="3636" y="1264"/>
                <a:chExt cx="300" cy="103"/>
              </a:xfrm>
            </p:grpSpPr>
            <p:sp>
              <p:nvSpPr>
                <p:cNvPr id="152642" name="Freeform 105">
                  <a:extLst>
                    <a:ext uri="{FF2B5EF4-FFF2-40B4-BE49-F238E27FC236}">
                      <a16:creationId xmlns:a16="http://schemas.microsoft.com/office/drawing/2014/main" id="{7DD9FA29-783B-49D2-804D-095E0645144F}"/>
                    </a:ext>
                  </a:extLst>
                </p:cNvPr>
                <p:cNvSpPr>
                  <a:spLocks/>
                </p:cNvSpPr>
                <p:nvPr/>
              </p:nvSpPr>
              <p:spPr bwMode="auto">
                <a:xfrm>
                  <a:off x="3793" y="1267"/>
                  <a:ext cx="143" cy="44"/>
                </a:xfrm>
                <a:custGeom>
                  <a:avLst/>
                  <a:gdLst>
                    <a:gd name="T0" fmla="*/ 0 w 143"/>
                    <a:gd name="T1" fmla="*/ 34 h 44"/>
                    <a:gd name="T2" fmla="*/ 32 w 143"/>
                    <a:gd name="T3" fmla="*/ 44 h 44"/>
                    <a:gd name="T4" fmla="*/ 109 w 143"/>
                    <a:gd name="T5" fmla="*/ 14 h 44"/>
                    <a:gd name="T6" fmla="*/ 143 w 143"/>
                    <a:gd name="T7" fmla="*/ 24 h 44"/>
                    <a:gd name="T8" fmla="*/ 125 w 143"/>
                    <a:gd name="T9" fmla="*/ 0 h 44"/>
                    <a:gd name="T10" fmla="*/ 34 w 143"/>
                    <a:gd name="T11" fmla="*/ 0 h 44"/>
                    <a:gd name="T12" fmla="*/ 72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2" y="44"/>
                      </a:lnTo>
                      <a:lnTo>
                        <a:pt x="109" y="14"/>
                      </a:lnTo>
                      <a:lnTo>
                        <a:pt x="143" y="24"/>
                      </a:lnTo>
                      <a:lnTo>
                        <a:pt x="125" y="0"/>
                      </a:lnTo>
                      <a:lnTo>
                        <a:pt x="34" y="0"/>
                      </a:lnTo>
                      <a:lnTo>
                        <a:pt x="72" y="7"/>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2643" name="Freeform 106">
                  <a:extLst>
                    <a:ext uri="{FF2B5EF4-FFF2-40B4-BE49-F238E27FC236}">
                      <a16:creationId xmlns:a16="http://schemas.microsoft.com/office/drawing/2014/main" id="{D8F2B626-1D01-4855-A9E5-1BC01B05A942}"/>
                    </a:ext>
                  </a:extLst>
                </p:cNvPr>
                <p:cNvSpPr>
                  <a:spLocks/>
                </p:cNvSpPr>
                <p:nvPr/>
              </p:nvSpPr>
              <p:spPr bwMode="auto">
                <a:xfrm>
                  <a:off x="3793" y="1267"/>
                  <a:ext cx="143" cy="44"/>
                </a:xfrm>
                <a:custGeom>
                  <a:avLst/>
                  <a:gdLst>
                    <a:gd name="T0" fmla="*/ 0 w 143"/>
                    <a:gd name="T1" fmla="*/ 34 h 44"/>
                    <a:gd name="T2" fmla="*/ 32 w 143"/>
                    <a:gd name="T3" fmla="*/ 44 h 44"/>
                    <a:gd name="T4" fmla="*/ 109 w 143"/>
                    <a:gd name="T5" fmla="*/ 14 h 44"/>
                    <a:gd name="T6" fmla="*/ 143 w 143"/>
                    <a:gd name="T7" fmla="*/ 24 h 44"/>
                    <a:gd name="T8" fmla="*/ 125 w 143"/>
                    <a:gd name="T9" fmla="*/ 0 h 44"/>
                    <a:gd name="T10" fmla="*/ 34 w 143"/>
                    <a:gd name="T11" fmla="*/ 0 h 44"/>
                    <a:gd name="T12" fmla="*/ 72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2" y="44"/>
                      </a:lnTo>
                      <a:lnTo>
                        <a:pt x="109" y="14"/>
                      </a:lnTo>
                      <a:lnTo>
                        <a:pt x="143" y="24"/>
                      </a:lnTo>
                      <a:lnTo>
                        <a:pt x="125" y="0"/>
                      </a:lnTo>
                      <a:lnTo>
                        <a:pt x="34" y="0"/>
                      </a:lnTo>
                      <a:lnTo>
                        <a:pt x="72" y="7"/>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2644" name="Freeform 107">
                  <a:extLst>
                    <a:ext uri="{FF2B5EF4-FFF2-40B4-BE49-F238E27FC236}">
                      <a16:creationId xmlns:a16="http://schemas.microsoft.com/office/drawing/2014/main" id="{409DEA74-5DB2-4359-BBBD-69EC1526C761}"/>
                    </a:ext>
                  </a:extLst>
                </p:cNvPr>
                <p:cNvSpPr>
                  <a:spLocks/>
                </p:cNvSpPr>
                <p:nvPr/>
              </p:nvSpPr>
              <p:spPr bwMode="auto">
                <a:xfrm>
                  <a:off x="3636" y="1318"/>
                  <a:ext cx="144" cy="47"/>
                </a:xfrm>
                <a:custGeom>
                  <a:avLst/>
                  <a:gdLst>
                    <a:gd name="T0" fmla="*/ 144 w 144"/>
                    <a:gd name="T1" fmla="*/ 10 h 47"/>
                    <a:gd name="T2" fmla="*/ 112 w 144"/>
                    <a:gd name="T3" fmla="*/ 0 h 47"/>
                    <a:gd name="T4" fmla="*/ 38 w 144"/>
                    <a:gd name="T5" fmla="*/ 30 h 47"/>
                    <a:gd name="T6" fmla="*/ 0 w 144"/>
                    <a:gd name="T7" fmla="*/ 20 h 47"/>
                    <a:gd name="T8" fmla="*/ 19 w 144"/>
                    <a:gd name="T9" fmla="*/ 47 h 47"/>
                    <a:gd name="T10" fmla="*/ 112 w 144"/>
                    <a:gd name="T11" fmla="*/ 47 h 47"/>
                    <a:gd name="T12" fmla="*/ 72 w 144"/>
                    <a:gd name="T13" fmla="*/ 37 h 47"/>
                    <a:gd name="T14" fmla="*/ 144 w 144"/>
                    <a:gd name="T15" fmla="*/ 10 h 47"/>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7"/>
                    <a:gd name="T26" fmla="*/ 144 w 144"/>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7">
                      <a:moveTo>
                        <a:pt x="144" y="10"/>
                      </a:moveTo>
                      <a:lnTo>
                        <a:pt x="112" y="0"/>
                      </a:lnTo>
                      <a:lnTo>
                        <a:pt x="38" y="30"/>
                      </a:lnTo>
                      <a:lnTo>
                        <a:pt x="0" y="20"/>
                      </a:lnTo>
                      <a:lnTo>
                        <a:pt x="19" y="47"/>
                      </a:lnTo>
                      <a:lnTo>
                        <a:pt x="112" y="47"/>
                      </a:lnTo>
                      <a:lnTo>
                        <a:pt x="72" y="37"/>
                      </a:lnTo>
                      <a:lnTo>
                        <a:pt x="144"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2645" name="Freeform 108">
                  <a:extLst>
                    <a:ext uri="{FF2B5EF4-FFF2-40B4-BE49-F238E27FC236}">
                      <a16:creationId xmlns:a16="http://schemas.microsoft.com/office/drawing/2014/main" id="{3E389F72-2968-4F3B-A47B-C04DA0581BFC}"/>
                    </a:ext>
                  </a:extLst>
                </p:cNvPr>
                <p:cNvSpPr>
                  <a:spLocks/>
                </p:cNvSpPr>
                <p:nvPr/>
              </p:nvSpPr>
              <p:spPr bwMode="auto">
                <a:xfrm>
                  <a:off x="3636" y="1318"/>
                  <a:ext cx="144" cy="47"/>
                </a:xfrm>
                <a:custGeom>
                  <a:avLst/>
                  <a:gdLst>
                    <a:gd name="T0" fmla="*/ 144 w 144"/>
                    <a:gd name="T1" fmla="*/ 10 h 47"/>
                    <a:gd name="T2" fmla="*/ 112 w 144"/>
                    <a:gd name="T3" fmla="*/ 0 h 47"/>
                    <a:gd name="T4" fmla="*/ 38 w 144"/>
                    <a:gd name="T5" fmla="*/ 30 h 47"/>
                    <a:gd name="T6" fmla="*/ 0 w 144"/>
                    <a:gd name="T7" fmla="*/ 20 h 47"/>
                    <a:gd name="T8" fmla="*/ 19 w 144"/>
                    <a:gd name="T9" fmla="*/ 47 h 47"/>
                    <a:gd name="T10" fmla="*/ 112 w 144"/>
                    <a:gd name="T11" fmla="*/ 47 h 47"/>
                    <a:gd name="T12" fmla="*/ 72 w 144"/>
                    <a:gd name="T13" fmla="*/ 37 h 47"/>
                    <a:gd name="T14" fmla="*/ 144 w 144"/>
                    <a:gd name="T15" fmla="*/ 10 h 47"/>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7"/>
                    <a:gd name="T26" fmla="*/ 144 w 144"/>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7">
                      <a:moveTo>
                        <a:pt x="144" y="10"/>
                      </a:moveTo>
                      <a:lnTo>
                        <a:pt x="112" y="0"/>
                      </a:lnTo>
                      <a:lnTo>
                        <a:pt x="38" y="30"/>
                      </a:lnTo>
                      <a:lnTo>
                        <a:pt x="0" y="20"/>
                      </a:lnTo>
                      <a:lnTo>
                        <a:pt x="19" y="47"/>
                      </a:lnTo>
                      <a:lnTo>
                        <a:pt x="112" y="47"/>
                      </a:lnTo>
                      <a:lnTo>
                        <a:pt x="72" y="37"/>
                      </a:lnTo>
                      <a:lnTo>
                        <a:pt x="144"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2646" name="Freeform 109">
                  <a:extLst>
                    <a:ext uri="{FF2B5EF4-FFF2-40B4-BE49-F238E27FC236}">
                      <a16:creationId xmlns:a16="http://schemas.microsoft.com/office/drawing/2014/main" id="{1A685D18-8528-44F3-9116-7C6BD728F9B3}"/>
                    </a:ext>
                  </a:extLst>
                </p:cNvPr>
                <p:cNvSpPr>
                  <a:spLocks/>
                </p:cNvSpPr>
                <p:nvPr/>
              </p:nvSpPr>
              <p:spPr bwMode="auto">
                <a:xfrm>
                  <a:off x="3644" y="1264"/>
                  <a:ext cx="144" cy="44"/>
                </a:xfrm>
                <a:custGeom>
                  <a:avLst/>
                  <a:gdLst>
                    <a:gd name="T0" fmla="*/ 0 w 144"/>
                    <a:gd name="T1" fmla="*/ 10 h 44"/>
                    <a:gd name="T2" fmla="*/ 32 w 144"/>
                    <a:gd name="T3" fmla="*/ 0 h 44"/>
                    <a:gd name="T4" fmla="*/ 109 w 144"/>
                    <a:gd name="T5" fmla="*/ 27 h 44"/>
                    <a:gd name="T6" fmla="*/ 144 w 144"/>
                    <a:gd name="T7" fmla="*/ 20 h 44"/>
                    <a:gd name="T8" fmla="*/ 125 w 144"/>
                    <a:gd name="T9" fmla="*/ 44 h 44"/>
                    <a:gd name="T10" fmla="*/ 35 w 144"/>
                    <a:gd name="T11" fmla="*/ 44 h 44"/>
                    <a:gd name="T12" fmla="*/ 72 w 144"/>
                    <a:gd name="T13" fmla="*/ 37 h 44"/>
                    <a:gd name="T14" fmla="*/ 0 w 144"/>
                    <a:gd name="T15" fmla="*/ 10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0" y="10"/>
                      </a:moveTo>
                      <a:lnTo>
                        <a:pt x="32" y="0"/>
                      </a:lnTo>
                      <a:lnTo>
                        <a:pt x="109" y="27"/>
                      </a:lnTo>
                      <a:lnTo>
                        <a:pt x="144" y="20"/>
                      </a:lnTo>
                      <a:lnTo>
                        <a:pt x="125" y="44"/>
                      </a:lnTo>
                      <a:lnTo>
                        <a:pt x="35" y="44"/>
                      </a:lnTo>
                      <a:lnTo>
                        <a:pt x="72" y="37"/>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2647" name="Freeform 110">
                  <a:extLst>
                    <a:ext uri="{FF2B5EF4-FFF2-40B4-BE49-F238E27FC236}">
                      <a16:creationId xmlns:a16="http://schemas.microsoft.com/office/drawing/2014/main" id="{EB755162-AC70-4399-8DD7-9B7B0BA034D9}"/>
                    </a:ext>
                  </a:extLst>
                </p:cNvPr>
                <p:cNvSpPr>
                  <a:spLocks/>
                </p:cNvSpPr>
                <p:nvPr/>
              </p:nvSpPr>
              <p:spPr bwMode="auto">
                <a:xfrm>
                  <a:off x="3644" y="1264"/>
                  <a:ext cx="144" cy="44"/>
                </a:xfrm>
                <a:custGeom>
                  <a:avLst/>
                  <a:gdLst>
                    <a:gd name="T0" fmla="*/ 0 w 144"/>
                    <a:gd name="T1" fmla="*/ 10 h 44"/>
                    <a:gd name="T2" fmla="*/ 32 w 144"/>
                    <a:gd name="T3" fmla="*/ 0 h 44"/>
                    <a:gd name="T4" fmla="*/ 109 w 144"/>
                    <a:gd name="T5" fmla="*/ 27 h 44"/>
                    <a:gd name="T6" fmla="*/ 144 w 144"/>
                    <a:gd name="T7" fmla="*/ 20 h 44"/>
                    <a:gd name="T8" fmla="*/ 125 w 144"/>
                    <a:gd name="T9" fmla="*/ 44 h 44"/>
                    <a:gd name="T10" fmla="*/ 35 w 144"/>
                    <a:gd name="T11" fmla="*/ 44 h 44"/>
                    <a:gd name="T12" fmla="*/ 72 w 144"/>
                    <a:gd name="T13" fmla="*/ 37 h 44"/>
                    <a:gd name="T14" fmla="*/ 0 w 144"/>
                    <a:gd name="T15" fmla="*/ 10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0" y="10"/>
                      </a:moveTo>
                      <a:lnTo>
                        <a:pt x="32" y="0"/>
                      </a:lnTo>
                      <a:lnTo>
                        <a:pt x="109" y="27"/>
                      </a:lnTo>
                      <a:lnTo>
                        <a:pt x="144" y="20"/>
                      </a:lnTo>
                      <a:lnTo>
                        <a:pt x="125" y="44"/>
                      </a:lnTo>
                      <a:lnTo>
                        <a:pt x="35" y="44"/>
                      </a:lnTo>
                      <a:lnTo>
                        <a:pt x="72" y="37"/>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2648" name="Freeform 111">
                  <a:extLst>
                    <a:ext uri="{FF2B5EF4-FFF2-40B4-BE49-F238E27FC236}">
                      <a16:creationId xmlns:a16="http://schemas.microsoft.com/office/drawing/2014/main" id="{4B07EAB5-D39D-4F75-AF1A-F81101EE07FF}"/>
                    </a:ext>
                  </a:extLst>
                </p:cNvPr>
                <p:cNvSpPr>
                  <a:spLocks/>
                </p:cNvSpPr>
                <p:nvPr/>
              </p:nvSpPr>
              <p:spPr bwMode="auto">
                <a:xfrm>
                  <a:off x="3788" y="1323"/>
                  <a:ext cx="143" cy="44"/>
                </a:xfrm>
                <a:custGeom>
                  <a:avLst/>
                  <a:gdLst>
                    <a:gd name="T0" fmla="*/ 143 w 143"/>
                    <a:gd name="T1" fmla="*/ 34 h 44"/>
                    <a:gd name="T2" fmla="*/ 111 w 143"/>
                    <a:gd name="T3" fmla="*/ 44 h 44"/>
                    <a:gd name="T4" fmla="*/ 37 w 143"/>
                    <a:gd name="T5" fmla="*/ 15 h 44"/>
                    <a:gd name="T6" fmla="*/ 0 w 143"/>
                    <a:gd name="T7" fmla="*/ 25 h 44"/>
                    <a:gd name="T8" fmla="*/ 18 w 143"/>
                    <a:gd name="T9" fmla="*/ 0 h 44"/>
                    <a:gd name="T10" fmla="*/ 111 w 143"/>
                    <a:gd name="T11" fmla="*/ 0 h 44"/>
                    <a:gd name="T12" fmla="*/ 71 w 143"/>
                    <a:gd name="T13" fmla="*/ 7 h 44"/>
                    <a:gd name="T14" fmla="*/ 143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143" y="34"/>
                      </a:moveTo>
                      <a:lnTo>
                        <a:pt x="111" y="44"/>
                      </a:lnTo>
                      <a:lnTo>
                        <a:pt x="37" y="15"/>
                      </a:lnTo>
                      <a:lnTo>
                        <a:pt x="0" y="25"/>
                      </a:lnTo>
                      <a:lnTo>
                        <a:pt x="18" y="0"/>
                      </a:lnTo>
                      <a:lnTo>
                        <a:pt x="111" y="0"/>
                      </a:lnTo>
                      <a:lnTo>
                        <a:pt x="71" y="7"/>
                      </a:lnTo>
                      <a:lnTo>
                        <a:pt x="143"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2649" name="Freeform 112">
                  <a:extLst>
                    <a:ext uri="{FF2B5EF4-FFF2-40B4-BE49-F238E27FC236}">
                      <a16:creationId xmlns:a16="http://schemas.microsoft.com/office/drawing/2014/main" id="{5F0BF22D-CAEE-4BE4-9BD2-CD6C5B1EB10C}"/>
                    </a:ext>
                  </a:extLst>
                </p:cNvPr>
                <p:cNvSpPr>
                  <a:spLocks/>
                </p:cNvSpPr>
                <p:nvPr/>
              </p:nvSpPr>
              <p:spPr bwMode="auto">
                <a:xfrm>
                  <a:off x="3788" y="1323"/>
                  <a:ext cx="143" cy="44"/>
                </a:xfrm>
                <a:custGeom>
                  <a:avLst/>
                  <a:gdLst>
                    <a:gd name="T0" fmla="*/ 143 w 143"/>
                    <a:gd name="T1" fmla="*/ 34 h 44"/>
                    <a:gd name="T2" fmla="*/ 111 w 143"/>
                    <a:gd name="T3" fmla="*/ 44 h 44"/>
                    <a:gd name="T4" fmla="*/ 37 w 143"/>
                    <a:gd name="T5" fmla="*/ 15 h 44"/>
                    <a:gd name="T6" fmla="*/ 0 w 143"/>
                    <a:gd name="T7" fmla="*/ 25 h 44"/>
                    <a:gd name="T8" fmla="*/ 18 w 143"/>
                    <a:gd name="T9" fmla="*/ 0 h 44"/>
                    <a:gd name="T10" fmla="*/ 111 w 143"/>
                    <a:gd name="T11" fmla="*/ 0 h 44"/>
                    <a:gd name="T12" fmla="*/ 71 w 143"/>
                    <a:gd name="T13" fmla="*/ 7 h 44"/>
                    <a:gd name="T14" fmla="*/ 143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143" y="34"/>
                      </a:moveTo>
                      <a:lnTo>
                        <a:pt x="111" y="44"/>
                      </a:lnTo>
                      <a:lnTo>
                        <a:pt x="37" y="15"/>
                      </a:lnTo>
                      <a:lnTo>
                        <a:pt x="0" y="25"/>
                      </a:lnTo>
                      <a:lnTo>
                        <a:pt x="18" y="0"/>
                      </a:lnTo>
                      <a:lnTo>
                        <a:pt x="111" y="0"/>
                      </a:lnTo>
                      <a:lnTo>
                        <a:pt x="71" y="7"/>
                      </a:lnTo>
                      <a:lnTo>
                        <a:pt x="143"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52633" name="Group 113">
                <a:extLst>
                  <a:ext uri="{FF2B5EF4-FFF2-40B4-BE49-F238E27FC236}">
                    <a16:creationId xmlns:a16="http://schemas.microsoft.com/office/drawing/2014/main" id="{0B9C3543-FBBF-4513-BFBB-4035A897C95A}"/>
                  </a:ext>
                </a:extLst>
              </p:cNvPr>
              <p:cNvGrpSpPr>
                <a:grpSpLocks/>
              </p:cNvGrpSpPr>
              <p:nvPr/>
            </p:nvGrpSpPr>
            <p:grpSpPr bwMode="auto">
              <a:xfrm>
                <a:off x="3639" y="1267"/>
                <a:ext cx="300" cy="103"/>
                <a:chOff x="3639" y="1267"/>
                <a:chExt cx="300" cy="103"/>
              </a:xfrm>
            </p:grpSpPr>
            <p:sp>
              <p:nvSpPr>
                <p:cNvPr id="152634" name="Freeform 114">
                  <a:extLst>
                    <a:ext uri="{FF2B5EF4-FFF2-40B4-BE49-F238E27FC236}">
                      <a16:creationId xmlns:a16="http://schemas.microsoft.com/office/drawing/2014/main" id="{51A84650-D6A9-4B7A-B9D8-DF1140A58C37}"/>
                    </a:ext>
                  </a:extLst>
                </p:cNvPr>
                <p:cNvSpPr>
                  <a:spLocks/>
                </p:cNvSpPr>
                <p:nvPr/>
              </p:nvSpPr>
              <p:spPr bwMode="auto">
                <a:xfrm>
                  <a:off x="3796" y="1269"/>
                  <a:ext cx="143" cy="44"/>
                </a:xfrm>
                <a:custGeom>
                  <a:avLst/>
                  <a:gdLst>
                    <a:gd name="T0" fmla="*/ 0 w 143"/>
                    <a:gd name="T1" fmla="*/ 34 h 44"/>
                    <a:gd name="T2" fmla="*/ 31 w 143"/>
                    <a:gd name="T3" fmla="*/ 44 h 44"/>
                    <a:gd name="T4" fmla="*/ 108 w 143"/>
                    <a:gd name="T5" fmla="*/ 15 h 44"/>
                    <a:gd name="T6" fmla="*/ 143 w 143"/>
                    <a:gd name="T7" fmla="*/ 25 h 44"/>
                    <a:gd name="T8" fmla="*/ 124 w 143"/>
                    <a:gd name="T9" fmla="*/ 0 h 44"/>
                    <a:gd name="T10" fmla="*/ 34 w 143"/>
                    <a:gd name="T11" fmla="*/ 0 h 44"/>
                    <a:gd name="T12" fmla="*/ 71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1" y="44"/>
                      </a:lnTo>
                      <a:lnTo>
                        <a:pt x="108" y="15"/>
                      </a:lnTo>
                      <a:lnTo>
                        <a:pt x="143" y="25"/>
                      </a:lnTo>
                      <a:lnTo>
                        <a:pt x="124" y="0"/>
                      </a:lnTo>
                      <a:lnTo>
                        <a:pt x="34" y="0"/>
                      </a:lnTo>
                      <a:lnTo>
                        <a:pt x="71" y="7"/>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2635" name="Freeform 115">
                  <a:extLst>
                    <a:ext uri="{FF2B5EF4-FFF2-40B4-BE49-F238E27FC236}">
                      <a16:creationId xmlns:a16="http://schemas.microsoft.com/office/drawing/2014/main" id="{8C770665-5925-440B-A9B1-788E93AA58B2}"/>
                    </a:ext>
                  </a:extLst>
                </p:cNvPr>
                <p:cNvSpPr>
                  <a:spLocks/>
                </p:cNvSpPr>
                <p:nvPr/>
              </p:nvSpPr>
              <p:spPr bwMode="auto">
                <a:xfrm>
                  <a:off x="3796" y="1269"/>
                  <a:ext cx="143" cy="44"/>
                </a:xfrm>
                <a:custGeom>
                  <a:avLst/>
                  <a:gdLst>
                    <a:gd name="T0" fmla="*/ 0 w 143"/>
                    <a:gd name="T1" fmla="*/ 34 h 44"/>
                    <a:gd name="T2" fmla="*/ 31 w 143"/>
                    <a:gd name="T3" fmla="*/ 44 h 44"/>
                    <a:gd name="T4" fmla="*/ 108 w 143"/>
                    <a:gd name="T5" fmla="*/ 15 h 44"/>
                    <a:gd name="T6" fmla="*/ 143 w 143"/>
                    <a:gd name="T7" fmla="*/ 25 h 44"/>
                    <a:gd name="T8" fmla="*/ 124 w 143"/>
                    <a:gd name="T9" fmla="*/ 0 h 44"/>
                    <a:gd name="T10" fmla="*/ 34 w 143"/>
                    <a:gd name="T11" fmla="*/ 0 h 44"/>
                    <a:gd name="T12" fmla="*/ 71 w 143"/>
                    <a:gd name="T13" fmla="*/ 7 h 44"/>
                    <a:gd name="T14" fmla="*/ 0 w 143"/>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34"/>
                      </a:moveTo>
                      <a:lnTo>
                        <a:pt x="31" y="44"/>
                      </a:lnTo>
                      <a:lnTo>
                        <a:pt x="108" y="15"/>
                      </a:lnTo>
                      <a:lnTo>
                        <a:pt x="143" y="25"/>
                      </a:lnTo>
                      <a:lnTo>
                        <a:pt x="124" y="0"/>
                      </a:lnTo>
                      <a:lnTo>
                        <a:pt x="34" y="0"/>
                      </a:lnTo>
                      <a:lnTo>
                        <a:pt x="71" y="7"/>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2636" name="Freeform 116">
                  <a:extLst>
                    <a:ext uri="{FF2B5EF4-FFF2-40B4-BE49-F238E27FC236}">
                      <a16:creationId xmlns:a16="http://schemas.microsoft.com/office/drawing/2014/main" id="{525B5B8C-6887-48D8-B34C-8EA577074C1E}"/>
                    </a:ext>
                  </a:extLst>
                </p:cNvPr>
                <p:cNvSpPr>
                  <a:spLocks/>
                </p:cNvSpPr>
                <p:nvPr/>
              </p:nvSpPr>
              <p:spPr bwMode="auto">
                <a:xfrm>
                  <a:off x="3639" y="1321"/>
                  <a:ext cx="143" cy="46"/>
                </a:xfrm>
                <a:custGeom>
                  <a:avLst/>
                  <a:gdLst>
                    <a:gd name="T0" fmla="*/ 143 w 143"/>
                    <a:gd name="T1" fmla="*/ 9 h 46"/>
                    <a:gd name="T2" fmla="*/ 112 w 143"/>
                    <a:gd name="T3" fmla="*/ 0 h 46"/>
                    <a:gd name="T4" fmla="*/ 37 w 143"/>
                    <a:gd name="T5" fmla="*/ 29 h 46"/>
                    <a:gd name="T6" fmla="*/ 0 w 143"/>
                    <a:gd name="T7" fmla="*/ 19 h 46"/>
                    <a:gd name="T8" fmla="*/ 19 w 143"/>
                    <a:gd name="T9" fmla="*/ 46 h 46"/>
                    <a:gd name="T10" fmla="*/ 112 w 143"/>
                    <a:gd name="T11" fmla="*/ 46 h 46"/>
                    <a:gd name="T12" fmla="*/ 72 w 143"/>
                    <a:gd name="T13" fmla="*/ 36 h 46"/>
                    <a:gd name="T14" fmla="*/ 143 w 143"/>
                    <a:gd name="T15" fmla="*/ 9 h 46"/>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6"/>
                    <a:gd name="T26" fmla="*/ 143 w 143"/>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6">
                      <a:moveTo>
                        <a:pt x="143" y="9"/>
                      </a:moveTo>
                      <a:lnTo>
                        <a:pt x="112" y="0"/>
                      </a:lnTo>
                      <a:lnTo>
                        <a:pt x="37" y="29"/>
                      </a:lnTo>
                      <a:lnTo>
                        <a:pt x="0" y="19"/>
                      </a:lnTo>
                      <a:lnTo>
                        <a:pt x="19" y="46"/>
                      </a:lnTo>
                      <a:lnTo>
                        <a:pt x="112" y="46"/>
                      </a:lnTo>
                      <a:lnTo>
                        <a:pt x="72" y="36"/>
                      </a:ln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2637" name="Freeform 117">
                  <a:extLst>
                    <a:ext uri="{FF2B5EF4-FFF2-40B4-BE49-F238E27FC236}">
                      <a16:creationId xmlns:a16="http://schemas.microsoft.com/office/drawing/2014/main" id="{1CEF680F-8D98-4DF7-B1F1-398C5A3EBD52}"/>
                    </a:ext>
                  </a:extLst>
                </p:cNvPr>
                <p:cNvSpPr>
                  <a:spLocks/>
                </p:cNvSpPr>
                <p:nvPr/>
              </p:nvSpPr>
              <p:spPr bwMode="auto">
                <a:xfrm>
                  <a:off x="3639" y="1321"/>
                  <a:ext cx="143" cy="46"/>
                </a:xfrm>
                <a:custGeom>
                  <a:avLst/>
                  <a:gdLst>
                    <a:gd name="T0" fmla="*/ 143 w 143"/>
                    <a:gd name="T1" fmla="*/ 9 h 46"/>
                    <a:gd name="T2" fmla="*/ 112 w 143"/>
                    <a:gd name="T3" fmla="*/ 0 h 46"/>
                    <a:gd name="T4" fmla="*/ 37 w 143"/>
                    <a:gd name="T5" fmla="*/ 29 h 46"/>
                    <a:gd name="T6" fmla="*/ 0 w 143"/>
                    <a:gd name="T7" fmla="*/ 19 h 46"/>
                    <a:gd name="T8" fmla="*/ 19 w 143"/>
                    <a:gd name="T9" fmla="*/ 46 h 46"/>
                    <a:gd name="T10" fmla="*/ 112 w 143"/>
                    <a:gd name="T11" fmla="*/ 46 h 46"/>
                    <a:gd name="T12" fmla="*/ 72 w 143"/>
                    <a:gd name="T13" fmla="*/ 36 h 46"/>
                    <a:gd name="T14" fmla="*/ 143 w 143"/>
                    <a:gd name="T15" fmla="*/ 9 h 46"/>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6"/>
                    <a:gd name="T26" fmla="*/ 143 w 143"/>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6">
                      <a:moveTo>
                        <a:pt x="143" y="9"/>
                      </a:moveTo>
                      <a:lnTo>
                        <a:pt x="112" y="0"/>
                      </a:lnTo>
                      <a:lnTo>
                        <a:pt x="37" y="29"/>
                      </a:lnTo>
                      <a:lnTo>
                        <a:pt x="0" y="19"/>
                      </a:lnTo>
                      <a:lnTo>
                        <a:pt x="19" y="46"/>
                      </a:lnTo>
                      <a:lnTo>
                        <a:pt x="112" y="46"/>
                      </a:lnTo>
                      <a:lnTo>
                        <a:pt x="72" y="36"/>
                      </a:ln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2638" name="Freeform 118">
                  <a:extLst>
                    <a:ext uri="{FF2B5EF4-FFF2-40B4-BE49-F238E27FC236}">
                      <a16:creationId xmlns:a16="http://schemas.microsoft.com/office/drawing/2014/main" id="{94C62EFA-D42D-445C-85DA-9C6048B87797}"/>
                    </a:ext>
                  </a:extLst>
                </p:cNvPr>
                <p:cNvSpPr>
                  <a:spLocks/>
                </p:cNvSpPr>
                <p:nvPr/>
              </p:nvSpPr>
              <p:spPr bwMode="auto">
                <a:xfrm>
                  <a:off x="3647" y="1267"/>
                  <a:ext cx="143" cy="44"/>
                </a:xfrm>
                <a:custGeom>
                  <a:avLst/>
                  <a:gdLst>
                    <a:gd name="T0" fmla="*/ 0 w 143"/>
                    <a:gd name="T1" fmla="*/ 9 h 44"/>
                    <a:gd name="T2" fmla="*/ 32 w 143"/>
                    <a:gd name="T3" fmla="*/ 0 h 44"/>
                    <a:gd name="T4" fmla="*/ 109 w 143"/>
                    <a:gd name="T5" fmla="*/ 27 h 44"/>
                    <a:gd name="T6" fmla="*/ 143 w 143"/>
                    <a:gd name="T7" fmla="*/ 19 h 44"/>
                    <a:gd name="T8" fmla="*/ 125 w 143"/>
                    <a:gd name="T9" fmla="*/ 44 h 44"/>
                    <a:gd name="T10" fmla="*/ 34 w 143"/>
                    <a:gd name="T11" fmla="*/ 44 h 44"/>
                    <a:gd name="T12" fmla="*/ 72 w 143"/>
                    <a:gd name="T13" fmla="*/ 36 h 44"/>
                    <a:gd name="T14" fmla="*/ 0 w 143"/>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9"/>
                      </a:moveTo>
                      <a:lnTo>
                        <a:pt x="32" y="0"/>
                      </a:lnTo>
                      <a:lnTo>
                        <a:pt x="109" y="27"/>
                      </a:lnTo>
                      <a:lnTo>
                        <a:pt x="143" y="19"/>
                      </a:lnTo>
                      <a:lnTo>
                        <a:pt x="125" y="44"/>
                      </a:lnTo>
                      <a:lnTo>
                        <a:pt x="34" y="44"/>
                      </a:lnTo>
                      <a:lnTo>
                        <a:pt x="72" y="36"/>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2639" name="Freeform 119">
                  <a:extLst>
                    <a:ext uri="{FF2B5EF4-FFF2-40B4-BE49-F238E27FC236}">
                      <a16:creationId xmlns:a16="http://schemas.microsoft.com/office/drawing/2014/main" id="{5BE50244-6C45-40BB-B52A-748E53C027B6}"/>
                    </a:ext>
                  </a:extLst>
                </p:cNvPr>
                <p:cNvSpPr>
                  <a:spLocks/>
                </p:cNvSpPr>
                <p:nvPr/>
              </p:nvSpPr>
              <p:spPr bwMode="auto">
                <a:xfrm>
                  <a:off x="3647" y="1267"/>
                  <a:ext cx="143" cy="44"/>
                </a:xfrm>
                <a:custGeom>
                  <a:avLst/>
                  <a:gdLst>
                    <a:gd name="T0" fmla="*/ 0 w 143"/>
                    <a:gd name="T1" fmla="*/ 9 h 44"/>
                    <a:gd name="T2" fmla="*/ 32 w 143"/>
                    <a:gd name="T3" fmla="*/ 0 h 44"/>
                    <a:gd name="T4" fmla="*/ 109 w 143"/>
                    <a:gd name="T5" fmla="*/ 27 h 44"/>
                    <a:gd name="T6" fmla="*/ 143 w 143"/>
                    <a:gd name="T7" fmla="*/ 19 h 44"/>
                    <a:gd name="T8" fmla="*/ 125 w 143"/>
                    <a:gd name="T9" fmla="*/ 44 h 44"/>
                    <a:gd name="T10" fmla="*/ 34 w 143"/>
                    <a:gd name="T11" fmla="*/ 44 h 44"/>
                    <a:gd name="T12" fmla="*/ 72 w 143"/>
                    <a:gd name="T13" fmla="*/ 36 h 44"/>
                    <a:gd name="T14" fmla="*/ 0 w 143"/>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0" y="9"/>
                      </a:moveTo>
                      <a:lnTo>
                        <a:pt x="32" y="0"/>
                      </a:lnTo>
                      <a:lnTo>
                        <a:pt x="109" y="27"/>
                      </a:lnTo>
                      <a:lnTo>
                        <a:pt x="143" y="19"/>
                      </a:lnTo>
                      <a:lnTo>
                        <a:pt x="125" y="44"/>
                      </a:lnTo>
                      <a:lnTo>
                        <a:pt x="34" y="44"/>
                      </a:lnTo>
                      <a:lnTo>
                        <a:pt x="72" y="36"/>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2640" name="Freeform 120">
                  <a:extLst>
                    <a:ext uri="{FF2B5EF4-FFF2-40B4-BE49-F238E27FC236}">
                      <a16:creationId xmlns:a16="http://schemas.microsoft.com/office/drawing/2014/main" id="{163034E5-6A31-404D-AC5D-D635C0BA99EC}"/>
                    </a:ext>
                  </a:extLst>
                </p:cNvPr>
                <p:cNvSpPr>
                  <a:spLocks/>
                </p:cNvSpPr>
                <p:nvPr/>
              </p:nvSpPr>
              <p:spPr bwMode="auto">
                <a:xfrm>
                  <a:off x="3790" y="1326"/>
                  <a:ext cx="144" cy="44"/>
                </a:xfrm>
                <a:custGeom>
                  <a:avLst/>
                  <a:gdLst>
                    <a:gd name="T0" fmla="*/ 144 w 144"/>
                    <a:gd name="T1" fmla="*/ 34 h 44"/>
                    <a:gd name="T2" fmla="*/ 112 w 144"/>
                    <a:gd name="T3" fmla="*/ 44 h 44"/>
                    <a:gd name="T4" fmla="*/ 37 w 144"/>
                    <a:gd name="T5" fmla="*/ 14 h 44"/>
                    <a:gd name="T6" fmla="*/ 0 w 144"/>
                    <a:gd name="T7" fmla="*/ 24 h 44"/>
                    <a:gd name="T8" fmla="*/ 19 w 144"/>
                    <a:gd name="T9" fmla="*/ 0 h 44"/>
                    <a:gd name="T10" fmla="*/ 112 w 144"/>
                    <a:gd name="T11" fmla="*/ 0 h 44"/>
                    <a:gd name="T12" fmla="*/ 72 w 144"/>
                    <a:gd name="T13" fmla="*/ 7 h 44"/>
                    <a:gd name="T14" fmla="*/ 144 w 144"/>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144" y="34"/>
                      </a:moveTo>
                      <a:lnTo>
                        <a:pt x="112" y="44"/>
                      </a:lnTo>
                      <a:lnTo>
                        <a:pt x="37" y="14"/>
                      </a:lnTo>
                      <a:lnTo>
                        <a:pt x="0" y="24"/>
                      </a:lnTo>
                      <a:lnTo>
                        <a:pt x="19" y="0"/>
                      </a:lnTo>
                      <a:lnTo>
                        <a:pt x="112" y="0"/>
                      </a:lnTo>
                      <a:lnTo>
                        <a:pt x="72" y="7"/>
                      </a:lnTo>
                      <a:lnTo>
                        <a:pt x="14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2641" name="Freeform 121">
                  <a:extLst>
                    <a:ext uri="{FF2B5EF4-FFF2-40B4-BE49-F238E27FC236}">
                      <a16:creationId xmlns:a16="http://schemas.microsoft.com/office/drawing/2014/main" id="{8529A837-32F8-463B-8526-8A9C3F59497B}"/>
                    </a:ext>
                  </a:extLst>
                </p:cNvPr>
                <p:cNvSpPr>
                  <a:spLocks/>
                </p:cNvSpPr>
                <p:nvPr/>
              </p:nvSpPr>
              <p:spPr bwMode="auto">
                <a:xfrm>
                  <a:off x="3790" y="1326"/>
                  <a:ext cx="144" cy="44"/>
                </a:xfrm>
                <a:custGeom>
                  <a:avLst/>
                  <a:gdLst>
                    <a:gd name="T0" fmla="*/ 144 w 144"/>
                    <a:gd name="T1" fmla="*/ 34 h 44"/>
                    <a:gd name="T2" fmla="*/ 112 w 144"/>
                    <a:gd name="T3" fmla="*/ 44 h 44"/>
                    <a:gd name="T4" fmla="*/ 37 w 144"/>
                    <a:gd name="T5" fmla="*/ 14 h 44"/>
                    <a:gd name="T6" fmla="*/ 0 w 144"/>
                    <a:gd name="T7" fmla="*/ 24 h 44"/>
                    <a:gd name="T8" fmla="*/ 19 w 144"/>
                    <a:gd name="T9" fmla="*/ 0 h 44"/>
                    <a:gd name="T10" fmla="*/ 112 w 144"/>
                    <a:gd name="T11" fmla="*/ 0 h 44"/>
                    <a:gd name="T12" fmla="*/ 72 w 144"/>
                    <a:gd name="T13" fmla="*/ 7 h 44"/>
                    <a:gd name="T14" fmla="*/ 144 w 144"/>
                    <a:gd name="T15" fmla="*/ 34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144" y="34"/>
                      </a:moveTo>
                      <a:lnTo>
                        <a:pt x="112" y="44"/>
                      </a:lnTo>
                      <a:lnTo>
                        <a:pt x="37" y="14"/>
                      </a:lnTo>
                      <a:lnTo>
                        <a:pt x="0" y="24"/>
                      </a:lnTo>
                      <a:lnTo>
                        <a:pt x="19" y="0"/>
                      </a:lnTo>
                      <a:lnTo>
                        <a:pt x="112" y="0"/>
                      </a:lnTo>
                      <a:lnTo>
                        <a:pt x="72" y="7"/>
                      </a:lnTo>
                      <a:lnTo>
                        <a:pt x="14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152630" name="Line 122">
              <a:extLst>
                <a:ext uri="{FF2B5EF4-FFF2-40B4-BE49-F238E27FC236}">
                  <a16:creationId xmlns:a16="http://schemas.microsoft.com/office/drawing/2014/main" id="{7FD5D723-597D-4AF5-965F-3C3AFF9D2640}"/>
                </a:ext>
              </a:extLst>
            </p:cNvPr>
            <p:cNvSpPr>
              <a:spLocks noChangeShapeType="1"/>
            </p:cNvSpPr>
            <p:nvPr/>
          </p:nvSpPr>
          <p:spPr bwMode="auto">
            <a:xfrm>
              <a:off x="3570" y="1316"/>
              <a:ext cx="1" cy="9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631" name="Line 123">
              <a:extLst>
                <a:ext uri="{FF2B5EF4-FFF2-40B4-BE49-F238E27FC236}">
                  <a16:creationId xmlns:a16="http://schemas.microsoft.com/office/drawing/2014/main" id="{E8947286-8303-4B58-8385-06800811B8EF}"/>
                </a:ext>
              </a:extLst>
            </p:cNvPr>
            <p:cNvSpPr>
              <a:spLocks noChangeShapeType="1"/>
            </p:cNvSpPr>
            <p:nvPr/>
          </p:nvSpPr>
          <p:spPr bwMode="auto">
            <a:xfrm>
              <a:off x="4005" y="1316"/>
              <a:ext cx="1" cy="9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2602" name="Group 124">
            <a:extLst>
              <a:ext uri="{FF2B5EF4-FFF2-40B4-BE49-F238E27FC236}">
                <a16:creationId xmlns:a16="http://schemas.microsoft.com/office/drawing/2014/main" id="{F31CB10C-61F3-488B-BDBA-4D6A622300D9}"/>
              </a:ext>
            </a:extLst>
          </p:cNvPr>
          <p:cNvGrpSpPr>
            <a:grpSpLocks/>
          </p:cNvGrpSpPr>
          <p:nvPr/>
        </p:nvGrpSpPr>
        <p:grpSpPr bwMode="auto">
          <a:xfrm>
            <a:off x="8501063" y="1846264"/>
            <a:ext cx="754062" cy="682625"/>
            <a:chOff x="4395" y="922"/>
            <a:chExt cx="475" cy="430"/>
          </a:xfrm>
        </p:grpSpPr>
        <p:sp>
          <p:nvSpPr>
            <p:cNvPr id="152604" name="Rectangle 125">
              <a:extLst>
                <a:ext uri="{FF2B5EF4-FFF2-40B4-BE49-F238E27FC236}">
                  <a16:creationId xmlns:a16="http://schemas.microsoft.com/office/drawing/2014/main" id="{6080854E-9D8A-41A6-9605-0498E4DAC36F}"/>
                </a:ext>
              </a:extLst>
            </p:cNvPr>
            <p:cNvSpPr>
              <a:spLocks noChangeArrowheads="1"/>
            </p:cNvSpPr>
            <p:nvPr/>
          </p:nvSpPr>
          <p:spPr bwMode="auto">
            <a:xfrm>
              <a:off x="4395" y="1211"/>
              <a:ext cx="430" cy="79"/>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2605" name="Rectangle 126">
              <a:extLst>
                <a:ext uri="{FF2B5EF4-FFF2-40B4-BE49-F238E27FC236}">
                  <a16:creationId xmlns:a16="http://schemas.microsoft.com/office/drawing/2014/main" id="{634182FB-7753-4008-9DE4-42902267F21F}"/>
                </a:ext>
              </a:extLst>
            </p:cNvPr>
            <p:cNvSpPr>
              <a:spLocks noChangeArrowheads="1"/>
            </p:cNvSpPr>
            <p:nvPr/>
          </p:nvSpPr>
          <p:spPr bwMode="auto">
            <a:xfrm>
              <a:off x="4396" y="1212"/>
              <a:ext cx="428" cy="77"/>
            </a:xfrm>
            <a:prstGeom prst="rect">
              <a:avLst/>
            </a:prstGeom>
            <a:solidFill>
              <a:srgbClr val="B7B79D"/>
            </a:solidFill>
            <a:ln w="3175">
              <a:solidFill>
                <a:srgbClr val="494936"/>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2606" name="Freeform 127">
              <a:extLst>
                <a:ext uri="{FF2B5EF4-FFF2-40B4-BE49-F238E27FC236}">
                  <a16:creationId xmlns:a16="http://schemas.microsoft.com/office/drawing/2014/main" id="{C20F8D6E-5133-4B6F-BFE7-2217BFDD7F5B}"/>
                </a:ext>
              </a:extLst>
            </p:cNvPr>
            <p:cNvSpPr>
              <a:spLocks/>
            </p:cNvSpPr>
            <p:nvPr/>
          </p:nvSpPr>
          <p:spPr bwMode="auto">
            <a:xfrm>
              <a:off x="4395" y="1167"/>
              <a:ext cx="475" cy="44"/>
            </a:xfrm>
            <a:custGeom>
              <a:avLst/>
              <a:gdLst>
                <a:gd name="T0" fmla="*/ 0 w 475"/>
                <a:gd name="T1" fmla="*/ 44 h 44"/>
                <a:gd name="T2" fmla="*/ 46 w 475"/>
                <a:gd name="T3" fmla="*/ 0 h 44"/>
                <a:gd name="T4" fmla="*/ 475 w 475"/>
                <a:gd name="T5" fmla="*/ 0 h 44"/>
                <a:gd name="T6" fmla="*/ 430 w 475"/>
                <a:gd name="T7" fmla="*/ 44 h 44"/>
                <a:gd name="T8" fmla="*/ 0 w 475"/>
                <a:gd name="T9" fmla="*/ 44 h 44"/>
                <a:gd name="T10" fmla="*/ 0 60000 65536"/>
                <a:gd name="T11" fmla="*/ 0 60000 65536"/>
                <a:gd name="T12" fmla="*/ 0 60000 65536"/>
                <a:gd name="T13" fmla="*/ 0 60000 65536"/>
                <a:gd name="T14" fmla="*/ 0 60000 65536"/>
                <a:gd name="T15" fmla="*/ 0 w 475"/>
                <a:gd name="T16" fmla="*/ 0 h 44"/>
                <a:gd name="T17" fmla="*/ 475 w 475"/>
                <a:gd name="T18" fmla="*/ 44 h 44"/>
              </a:gdLst>
              <a:ahLst/>
              <a:cxnLst>
                <a:cxn ang="T10">
                  <a:pos x="T0" y="T1"/>
                </a:cxn>
                <a:cxn ang="T11">
                  <a:pos x="T2" y="T3"/>
                </a:cxn>
                <a:cxn ang="T12">
                  <a:pos x="T4" y="T5"/>
                </a:cxn>
                <a:cxn ang="T13">
                  <a:pos x="T6" y="T7"/>
                </a:cxn>
                <a:cxn ang="T14">
                  <a:pos x="T8" y="T9"/>
                </a:cxn>
              </a:cxnLst>
              <a:rect l="T15" t="T16" r="T17" b="T18"/>
              <a:pathLst>
                <a:path w="475" h="44">
                  <a:moveTo>
                    <a:pt x="0" y="44"/>
                  </a:moveTo>
                  <a:lnTo>
                    <a:pt x="46" y="0"/>
                  </a:lnTo>
                  <a:lnTo>
                    <a:pt x="475" y="0"/>
                  </a:lnTo>
                  <a:lnTo>
                    <a:pt x="430" y="44"/>
                  </a:lnTo>
                  <a:lnTo>
                    <a:pt x="0" y="4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2607" name="Freeform 128">
              <a:extLst>
                <a:ext uri="{FF2B5EF4-FFF2-40B4-BE49-F238E27FC236}">
                  <a16:creationId xmlns:a16="http://schemas.microsoft.com/office/drawing/2014/main" id="{7CA7638B-DD8C-4DB6-87C6-3434D0CB6672}"/>
                </a:ext>
              </a:extLst>
            </p:cNvPr>
            <p:cNvSpPr>
              <a:spLocks/>
            </p:cNvSpPr>
            <p:nvPr/>
          </p:nvSpPr>
          <p:spPr bwMode="auto">
            <a:xfrm>
              <a:off x="4395" y="1167"/>
              <a:ext cx="475" cy="44"/>
            </a:xfrm>
            <a:custGeom>
              <a:avLst/>
              <a:gdLst>
                <a:gd name="T0" fmla="*/ 0 w 475"/>
                <a:gd name="T1" fmla="*/ 44 h 44"/>
                <a:gd name="T2" fmla="*/ 46 w 475"/>
                <a:gd name="T3" fmla="*/ 0 h 44"/>
                <a:gd name="T4" fmla="*/ 475 w 475"/>
                <a:gd name="T5" fmla="*/ 0 h 44"/>
                <a:gd name="T6" fmla="*/ 430 w 475"/>
                <a:gd name="T7" fmla="*/ 44 h 44"/>
                <a:gd name="T8" fmla="*/ 0 w 475"/>
                <a:gd name="T9" fmla="*/ 44 h 44"/>
                <a:gd name="T10" fmla="*/ 0 60000 65536"/>
                <a:gd name="T11" fmla="*/ 0 60000 65536"/>
                <a:gd name="T12" fmla="*/ 0 60000 65536"/>
                <a:gd name="T13" fmla="*/ 0 60000 65536"/>
                <a:gd name="T14" fmla="*/ 0 60000 65536"/>
                <a:gd name="T15" fmla="*/ 0 w 475"/>
                <a:gd name="T16" fmla="*/ 0 h 44"/>
                <a:gd name="T17" fmla="*/ 475 w 475"/>
                <a:gd name="T18" fmla="*/ 44 h 44"/>
              </a:gdLst>
              <a:ahLst/>
              <a:cxnLst>
                <a:cxn ang="T10">
                  <a:pos x="T0" y="T1"/>
                </a:cxn>
                <a:cxn ang="T11">
                  <a:pos x="T2" y="T3"/>
                </a:cxn>
                <a:cxn ang="T12">
                  <a:pos x="T4" y="T5"/>
                </a:cxn>
                <a:cxn ang="T13">
                  <a:pos x="T6" y="T7"/>
                </a:cxn>
                <a:cxn ang="T14">
                  <a:pos x="T8" y="T9"/>
                </a:cxn>
              </a:cxnLst>
              <a:rect l="T15" t="T16" r="T17" b="T18"/>
              <a:pathLst>
                <a:path w="475" h="44">
                  <a:moveTo>
                    <a:pt x="0" y="44"/>
                  </a:moveTo>
                  <a:lnTo>
                    <a:pt x="46" y="0"/>
                  </a:lnTo>
                  <a:lnTo>
                    <a:pt x="475" y="0"/>
                  </a:lnTo>
                  <a:lnTo>
                    <a:pt x="430" y="44"/>
                  </a:lnTo>
                  <a:lnTo>
                    <a:pt x="0" y="44"/>
                  </a:lnTo>
                  <a:close/>
                </a:path>
              </a:pathLst>
            </a:custGeom>
            <a:solidFill>
              <a:srgbClr val="C9C9B6"/>
            </a:solidFill>
            <a:ln w="3175">
              <a:solidFill>
                <a:srgbClr val="494936"/>
              </a:solidFill>
              <a:round/>
              <a:headEnd/>
              <a:tailEnd/>
            </a:ln>
          </p:spPr>
          <p:txBody>
            <a:bodyPr/>
            <a:lstStyle/>
            <a:p>
              <a:endParaRPr lang="zh-CN" altLang="en-US"/>
            </a:p>
          </p:txBody>
        </p:sp>
        <p:sp>
          <p:nvSpPr>
            <p:cNvPr id="152608" name="Line 129">
              <a:extLst>
                <a:ext uri="{FF2B5EF4-FFF2-40B4-BE49-F238E27FC236}">
                  <a16:creationId xmlns:a16="http://schemas.microsoft.com/office/drawing/2014/main" id="{152AC6D9-2CB3-4E88-8F7C-AA36EFBFDF85}"/>
                </a:ext>
              </a:extLst>
            </p:cNvPr>
            <p:cNvSpPr>
              <a:spLocks noChangeShapeType="1"/>
            </p:cNvSpPr>
            <p:nvPr/>
          </p:nvSpPr>
          <p:spPr bwMode="auto">
            <a:xfrm flipH="1">
              <a:off x="4698" y="1247"/>
              <a:ext cx="103"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609" name="Freeform 130">
              <a:extLst>
                <a:ext uri="{FF2B5EF4-FFF2-40B4-BE49-F238E27FC236}">
                  <a16:creationId xmlns:a16="http://schemas.microsoft.com/office/drawing/2014/main" id="{8139B6F0-B815-4034-BE82-159E84969830}"/>
                </a:ext>
              </a:extLst>
            </p:cNvPr>
            <p:cNvSpPr>
              <a:spLocks/>
            </p:cNvSpPr>
            <p:nvPr/>
          </p:nvSpPr>
          <p:spPr bwMode="auto">
            <a:xfrm>
              <a:off x="4825" y="1167"/>
              <a:ext cx="45" cy="123"/>
            </a:xfrm>
            <a:custGeom>
              <a:avLst/>
              <a:gdLst>
                <a:gd name="T0" fmla="*/ 0 w 45"/>
                <a:gd name="T1" fmla="*/ 123 h 123"/>
                <a:gd name="T2" fmla="*/ 45 w 45"/>
                <a:gd name="T3" fmla="*/ 77 h 123"/>
                <a:gd name="T4" fmla="*/ 45 w 45"/>
                <a:gd name="T5" fmla="*/ 0 h 123"/>
                <a:gd name="T6" fmla="*/ 0 w 45"/>
                <a:gd name="T7" fmla="*/ 44 h 123"/>
                <a:gd name="T8" fmla="*/ 0 w 45"/>
                <a:gd name="T9" fmla="*/ 123 h 123"/>
                <a:gd name="T10" fmla="*/ 0 60000 65536"/>
                <a:gd name="T11" fmla="*/ 0 60000 65536"/>
                <a:gd name="T12" fmla="*/ 0 60000 65536"/>
                <a:gd name="T13" fmla="*/ 0 60000 65536"/>
                <a:gd name="T14" fmla="*/ 0 60000 65536"/>
                <a:gd name="T15" fmla="*/ 0 w 45"/>
                <a:gd name="T16" fmla="*/ 0 h 123"/>
                <a:gd name="T17" fmla="*/ 45 w 45"/>
                <a:gd name="T18" fmla="*/ 123 h 123"/>
              </a:gdLst>
              <a:ahLst/>
              <a:cxnLst>
                <a:cxn ang="T10">
                  <a:pos x="T0" y="T1"/>
                </a:cxn>
                <a:cxn ang="T11">
                  <a:pos x="T2" y="T3"/>
                </a:cxn>
                <a:cxn ang="T12">
                  <a:pos x="T4" y="T5"/>
                </a:cxn>
                <a:cxn ang="T13">
                  <a:pos x="T6" y="T7"/>
                </a:cxn>
                <a:cxn ang="T14">
                  <a:pos x="T8" y="T9"/>
                </a:cxn>
              </a:cxnLst>
              <a:rect l="T15" t="T16" r="T17" b="T18"/>
              <a:pathLst>
                <a:path w="45" h="123">
                  <a:moveTo>
                    <a:pt x="0" y="123"/>
                  </a:moveTo>
                  <a:lnTo>
                    <a:pt x="45" y="77"/>
                  </a:lnTo>
                  <a:lnTo>
                    <a:pt x="45" y="0"/>
                  </a:lnTo>
                  <a:lnTo>
                    <a:pt x="0" y="44"/>
                  </a:lnTo>
                  <a:lnTo>
                    <a:pt x="0" y="123"/>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2610" name="Freeform 131">
              <a:extLst>
                <a:ext uri="{FF2B5EF4-FFF2-40B4-BE49-F238E27FC236}">
                  <a16:creationId xmlns:a16="http://schemas.microsoft.com/office/drawing/2014/main" id="{4F2F858F-D64B-4C25-A186-646E1DE86FEF}"/>
                </a:ext>
              </a:extLst>
            </p:cNvPr>
            <p:cNvSpPr>
              <a:spLocks/>
            </p:cNvSpPr>
            <p:nvPr/>
          </p:nvSpPr>
          <p:spPr bwMode="auto">
            <a:xfrm>
              <a:off x="4825" y="1167"/>
              <a:ext cx="45" cy="123"/>
            </a:xfrm>
            <a:custGeom>
              <a:avLst/>
              <a:gdLst>
                <a:gd name="T0" fmla="*/ 0 w 45"/>
                <a:gd name="T1" fmla="*/ 123 h 123"/>
                <a:gd name="T2" fmla="*/ 45 w 45"/>
                <a:gd name="T3" fmla="*/ 77 h 123"/>
                <a:gd name="T4" fmla="*/ 45 w 45"/>
                <a:gd name="T5" fmla="*/ 0 h 123"/>
                <a:gd name="T6" fmla="*/ 0 w 45"/>
                <a:gd name="T7" fmla="*/ 44 h 123"/>
                <a:gd name="T8" fmla="*/ 0 w 45"/>
                <a:gd name="T9" fmla="*/ 123 h 123"/>
                <a:gd name="T10" fmla="*/ 0 60000 65536"/>
                <a:gd name="T11" fmla="*/ 0 60000 65536"/>
                <a:gd name="T12" fmla="*/ 0 60000 65536"/>
                <a:gd name="T13" fmla="*/ 0 60000 65536"/>
                <a:gd name="T14" fmla="*/ 0 60000 65536"/>
                <a:gd name="T15" fmla="*/ 0 w 45"/>
                <a:gd name="T16" fmla="*/ 0 h 123"/>
                <a:gd name="T17" fmla="*/ 45 w 45"/>
                <a:gd name="T18" fmla="*/ 123 h 123"/>
              </a:gdLst>
              <a:ahLst/>
              <a:cxnLst>
                <a:cxn ang="T10">
                  <a:pos x="T0" y="T1"/>
                </a:cxn>
                <a:cxn ang="T11">
                  <a:pos x="T2" y="T3"/>
                </a:cxn>
                <a:cxn ang="T12">
                  <a:pos x="T4" y="T5"/>
                </a:cxn>
                <a:cxn ang="T13">
                  <a:pos x="T6" y="T7"/>
                </a:cxn>
                <a:cxn ang="T14">
                  <a:pos x="T8" y="T9"/>
                </a:cxn>
              </a:cxnLst>
              <a:rect l="T15" t="T16" r="T17" b="T18"/>
              <a:pathLst>
                <a:path w="45" h="123">
                  <a:moveTo>
                    <a:pt x="0" y="123"/>
                  </a:moveTo>
                  <a:lnTo>
                    <a:pt x="45" y="77"/>
                  </a:lnTo>
                  <a:lnTo>
                    <a:pt x="45" y="0"/>
                  </a:lnTo>
                  <a:lnTo>
                    <a:pt x="0" y="44"/>
                  </a:lnTo>
                  <a:lnTo>
                    <a:pt x="0" y="123"/>
                  </a:lnTo>
                  <a:close/>
                </a:path>
              </a:pathLst>
            </a:custGeom>
            <a:solidFill>
              <a:srgbClr val="7A7A5A"/>
            </a:solidFill>
            <a:ln w="3175">
              <a:solidFill>
                <a:srgbClr val="494936"/>
              </a:solidFill>
              <a:round/>
              <a:headEnd/>
              <a:tailEnd/>
            </a:ln>
          </p:spPr>
          <p:txBody>
            <a:bodyPr/>
            <a:lstStyle/>
            <a:p>
              <a:endParaRPr lang="zh-CN" altLang="en-US"/>
            </a:p>
          </p:txBody>
        </p:sp>
        <p:sp>
          <p:nvSpPr>
            <p:cNvPr id="152611" name="Freeform 132">
              <a:extLst>
                <a:ext uri="{FF2B5EF4-FFF2-40B4-BE49-F238E27FC236}">
                  <a16:creationId xmlns:a16="http://schemas.microsoft.com/office/drawing/2014/main" id="{C5C35EF1-CCD9-48D4-A609-E5D0639DEC11}"/>
                </a:ext>
              </a:extLst>
            </p:cNvPr>
            <p:cNvSpPr>
              <a:spLocks/>
            </p:cNvSpPr>
            <p:nvPr/>
          </p:nvSpPr>
          <p:spPr bwMode="auto">
            <a:xfrm>
              <a:off x="4398" y="1280"/>
              <a:ext cx="379" cy="60"/>
            </a:xfrm>
            <a:custGeom>
              <a:avLst/>
              <a:gdLst>
                <a:gd name="T0" fmla="*/ 0 w 379"/>
                <a:gd name="T1" fmla="*/ 60 h 60"/>
                <a:gd name="T2" fmla="*/ 48 w 379"/>
                <a:gd name="T3" fmla="*/ 0 h 60"/>
                <a:gd name="T4" fmla="*/ 379 w 379"/>
                <a:gd name="T5" fmla="*/ 0 h 60"/>
                <a:gd name="T6" fmla="*/ 331 w 379"/>
                <a:gd name="T7" fmla="*/ 60 h 60"/>
                <a:gd name="T8" fmla="*/ 0 w 379"/>
                <a:gd name="T9" fmla="*/ 60 h 60"/>
                <a:gd name="T10" fmla="*/ 0 60000 65536"/>
                <a:gd name="T11" fmla="*/ 0 60000 65536"/>
                <a:gd name="T12" fmla="*/ 0 60000 65536"/>
                <a:gd name="T13" fmla="*/ 0 60000 65536"/>
                <a:gd name="T14" fmla="*/ 0 60000 65536"/>
                <a:gd name="T15" fmla="*/ 0 w 379"/>
                <a:gd name="T16" fmla="*/ 0 h 60"/>
                <a:gd name="T17" fmla="*/ 379 w 379"/>
                <a:gd name="T18" fmla="*/ 60 h 60"/>
              </a:gdLst>
              <a:ahLst/>
              <a:cxnLst>
                <a:cxn ang="T10">
                  <a:pos x="T0" y="T1"/>
                </a:cxn>
                <a:cxn ang="T11">
                  <a:pos x="T2" y="T3"/>
                </a:cxn>
                <a:cxn ang="T12">
                  <a:pos x="T4" y="T5"/>
                </a:cxn>
                <a:cxn ang="T13">
                  <a:pos x="T6" y="T7"/>
                </a:cxn>
                <a:cxn ang="T14">
                  <a:pos x="T8" y="T9"/>
                </a:cxn>
              </a:cxnLst>
              <a:rect l="T15" t="T16" r="T17" b="T18"/>
              <a:pathLst>
                <a:path w="379" h="60">
                  <a:moveTo>
                    <a:pt x="0" y="60"/>
                  </a:moveTo>
                  <a:lnTo>
                    <a:pt x="48" y="0"/>
                  </a:lnTo>
                  <a:lnTo>
                    <a:pt x="379" y="0"/>
                  </a:lnTo>
                  <a:lnTo>
                    <a:pt x="331" y="60"/>
                  </a:lnTo>
                  <a:lnTo>
                    <a:pt x="0" y="60"/>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2612" name="Freeform 133">
              <a:extLst>
                <a:ext uri="{FF2B5EF4-FFF2-40B4-BE49-F238E27FC236}">
                  <a16:creationId xmlns:a16="http://schemas.microsoft.com/office/drawing/2014/main" id="{E6BD0934-8F53-4248-86E0-0A2D89CB93F0}"/>
                </a:ext>
              </a:extLst>
            </p:cNvPr>
            <p:cNvSpPr>
              <a:spLocks/>
            </p:cNvSpPr>
            <p:nvPr/>
          </p:nvSpPr>
          <p:spPr bwMode="auto">
            <a:xfrm>
              <a:off x="4398" y="1280"/>
              <a:ext cx="379" cy="60"/>
            </a:xfrm>
            <a:custGeom>
              <a:avLst/>
              <a:gdLst>
                <a:gd name="T0" fmla="*/ 0 w 379"/>
                <a:gd name="T1" fmla="*/ 60 h 60"/>
                <a:gd name="T2" fmla="*/ 48 w 379"/>
                <a:gd name="T3" fmla="*/ 0 h 60"/>
                <a:gd name="T4" fmla="*/ 379 w 379"/>
                <a:gd name="T5" fmla="*/ 0 h 60"/>
                <a:gd name="T6" fmla="*/ 331 w 379"/>
                <a:gd name="T7" fmla="*/ 60 h 60"/>
                <a:gd name="T8" fmla="*/ 0 w 379"/>
                <a:gd name="T9" fmla="*/ 60 h 60"/>
                <a:gd name="T10" fmla="*/ 0 60000 65536"/>
                <a:gd name="T11" fmla="*/ 0 60000 65536"/>
                <a:gd name="T12" fmla="*/ 0 60000 65536"/>
                <a:gd name="T13" fmla="*/ 0 60000 65536"/>
                <a:gd name="T14" fmla="*/ 0 60000 65536"/>
                <a:gd name="T15" fmla="*/ 0 w 379"/>
                <a:gd name="T16" fmla="*/ 0 h 60"/>
                <a:gd name="T17" fmla="*/ 379 w 379"/>
                <a:gd name="T18" fmla="*/ 60 h 60"/>
              </a:gdLst>
              <a:ahLst/>
              <a:cxnLst>
                <a:cxn ang="T10">
                  <a:pos x="T0" y="T1"/>
                </a:cxn>
                <a:cxn ang="T11">
                  <a:pos x="T2" y="T3"/>
                </a:cxn>
                <a:cxn ang="T12">
                  <a:pos x="T4" y="T5"/>
                </a:cxn>
                <a:cxn ang="T13">
                  <a:pos x="T6" y="T7"/>
                </a:cxn>
                <a:cxn ang="T14">
                  <a:pos x="T8" y="T9"/>
                </a:cxn>
              </a:cxnLst>
              <a:rect l="T15" t="T16" r="T17" b="T18"/>
              <a:pathLst>
                <a:path w="379" h="60">
                  <a:moveTo>
                    <a:pt x="0" y="60"/>
                  </a:moveTo>
                  <a:lnTo>
                    <a:pt x="48" y="0"/>
                  </a:lnTo>
                  <a:lnTo>
                    <a:pt x="379" y="0"/>
                  </a:lnTo>
                  <a:lnTo>
                    <a:pt x="331" y="60"/>
                  </a:lnTo>
                  <a:lnTo>
                    <a:pt x="0" y="60"/>
                  </a:lnTo>
                  <a:close/>
                </a:path>
              </a:pathLst>
            </a:custGeom>
            <a:solidFill>
              <a:srgbClr val="C9C9B6"/>
            </a:solidFill>
            <a:ln w="3175">
              <a:solidFill>
                <a:srgbClr val="494936"/>
              </a:solidFill>
              <a:round/>
              <a:headEnd/>
              <a:tailEnd/>
            </a:ln>
          </p:spPr>
          <p:txBody>
            <a:bodyPr/>
            <a:lstStyle/>
            <a:p>
              <a:endParaRPr lang="zh-CN" altLang="en-US"/>
            </a:p>
          </p:txBody>
        </p:sp>
        <p:sp>
          <p:nvSpPr>
            <p:cNvPr id="152613" name="Freeform 134">
              <a:extLst>
                <a:ext uri="{FF2B5EF4-FFF2-40B4-BE49-F238E27FC236}">
                  <a16:creationId xmlns:a16="http://schemas.microsoft.com/office/drawing/2014/main" id="{D922061E-2D35-43E1-810F-F3E958E05329}"/>
                </a:ext>
              </a:extLst>
            </p:cNvPr>
            <p:cNvSpPr>
              <a:spLocks/>
            </p:cNvSpPr>
            <p:nvPr/>
          </p:nvSpPr>
          <p:spPr bwMode="auto">
            <a:xfrm>
              <a:off x="4729" y="1280"/>
              <a:ext cx="48" cy="72"/>
            </a:xfrm>
            <a:custGeom>
              <a:avLst/>
              <a:gdLst>
                <a:gd name="T0" fmla="*/ 0 w 48"/>
                <a:gd name="T1" fmla="*/ 72 h 72"/>
                <a:gd name="T2" fmla="*/ 48 w 48"/>
                <a:gd name="T3" fmla="*/ 22 h 72"/>
                <a:gd name="T4" fmla="*/ 48 w 48"/>
                <a:gd name="T5" fmla="*/ 0 h 72"/>
                <a:gd name="T6" fmla="*/ 0 w 48"/>
                <a:gd name="T7" fmla="*/ 60 h 72"/>
                <a:gd name="T8" fmla="*/ 0 w 48"/>
                <a:gd name="T9" fmla="*/ 72 h 72"/>
                <a:gd name="T10" fmla="*/ 0 60000 65536"/>
                <a:gd name="T11" fmla="*/ 0 60000 65536"/>
                <a:gd name="T12" fmla="*/ 0 60000 65536"/>
                <a:gd name="T13" fmla="*/ 0 60000 65536"/>
                <a:gd name="T14" fmla="*/ 0 60000 65536"/>
                <a:gd name="T15" fmla="*/ 0 w 48"/>
                <a:gd name="T16" fmla="*/ 0 h 72"/>
                <a:gd name="T17" fmla="*/ 48 w 48"/>
                <a:gd name="T18" fmla="*/ 72 h 72"/>
              </a:gdLst>
              <a:ahLst/>
              <a:cxnLst>
                <a:cxn ang="T10">
                  <a:pos x="T0" y="T1"/>
                </a:cxn>
                <a:cxn ang="T11">
                  <a:pos x="T2" y="T3"/>
                </a:cxn>
                <a:cxn ang="T12">
                  <a:pos x="T4" y="T5"/>
                </a:cxn>
                <a:cxn ang="T13">
                  <a:pos x="T6" y="T7"/>
                </a:cxn>
                <a:cxn ang="T14">
                  <a:pos x="T8" y="T9"/>
                </a:cxn>
              </a:cxnLst>
              <a:rect l="T15" t="T16" r="T17" b="T18"/>
              <a:pathLst>
                <a:path w="48" h="72">
                  <a:moveTo>
                    <a:pt x="0" y="72"/>
                  </a:moveTo>
                  <a:lnTo>
                    <a:pt x="48" y="22"/>
                  </a:lnTo>
                  <a:lnTo>
                    <a:pt x="48" y="0"/>
                  </a:lnTo>
                  <a:lnTo>
                    <a:pt x="0" y="60"/>
                  </a:lnTo>
                  <a:lnTo>
                    <a:pt x="0" y="72"/>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2614" name="Freeform 135">
              <a:extLst>
                <a:ext uri="{FF2B5EF4-FFF2-40B4-BE49-F238E27FC236}">
                  <a16:creationId xmlns:a16="http://schemas.microsoft.com/office/drawing/2014/main" id="{B40CFCAF-CA89-4403-97DB-E5C36557A722}"/>
                </a:ext>
              </a:extLst>
            </p:cNvPr>
            <p:cNvSpPr>
              <a:spLocks/>
            </p:cNvSpPr>
            <p:nvPr/>
          </p:nvSpPr>
          <p:spPr bwMode="auto">
            <a:xfrm>
              <a:off x="4729" y="1280"/>
              <a:ext cx="48" cy="72"/>
            </a:xfrm>
            <a:custGeom>
              <a:avLst/>
              <a:gdLst>
                <a:gd name="T0" fmla="*/ 0 w 48"/>
                <a:gd name="T1" fmla="*/ 72 h 72"/>
                <a:gd name="T2" fmla="*/ 48 w 48"/>
                <a:gd name="T3" fmla="*/ 22 h 72"/>
                <a:gd name="T4" fmla="*/ 48 w 48"/>
                <a:gd name="T5" fmla="*/ 0 h 72"/>
                <a:gd name="T6" fmla="*/ 0 w 48"/>
                <a:gd name="T7" fmla="*/ 60 h 72"/>
                <a:gd name="T8" fmla="*/ 0 w 48"/>
                <a:gd name="T9" fmla="*/ 72 h 72"/>
                <a:gd name="T10" fmla="*/ 0 60000 65536"/>
                <a:gd name="T11" fmla="*/ 0 60000 65536"/>
                <a:gd name="T12" fmla="*/ 0 60000 65536"/>
                <a:gd name="T13" fmla="*/ 0 60000 65536"/>
                <a:gd name="T14" fmla="*/ 0 60000 65536"/>
                <a:gd name="T15" fmla="*/ 0 w 48"/>
                <a:gd name="T16" fmla="*/ 0 h 72"/>
                <a:gd name="T17" fmla="*/ 48 w 48"/>
                <a:gd name="T18" fmla="*/ 72 h 72"/>
              </a:gdLst>
              <a:ahLst/>
              <a:cxnLst>
                <a:cxn ang="T10">
                  <a:pos x="T0" y="T1"/>
                </a:cxn>
                <a:cxn ang="T11">
                  <a:pos x="T2" y="T3"/>
                </a:cxn>
                <a:cxn ang="T12">
                  <a:pos x="T4" y="T5"/>
                </a:cxn>
                <a:cxn ang="T13">
                  <a:pos x="T6" y="T7"/>
                </a:cxn>
                <a:cxn ang="T14">
                  <a:pos x="T8" y="T9"/>
                </a:cxn>
              </a:cxnLst>
              <a:rect l="T15" t="T16" r="T17" b="T18"/>
              <a:pathLst>
                <a:path w="48" h="72">
                  <a:moveTo>
                    <a:pt x="0" y="72"/>
                  </a:moveTo>
                  <a:lnTo>
                    <a:pt x="48" y="22"/>
                  </a:lnTo>
                  <a:lnTo>
                    <a:pt x="48" y="0"/>
                  </a:lnTo>
                  <a:lnTo>
                    <a:pt x="0" y="60"/>
                  </a:lnTo>
                  <a:lnTo>
                    <a:pt x="0" y="72"/>
                  </a:lnTo>
                  <a:close/>
                </a:path>
              </a:pathLst>
            </a:custGeom>
            <a:solidFill>
              <a:srgbClr val="7A7A5A"/>
            </a:solidFill>
            <a:ln w="3175">
              <a:solidFill>
                <a:srgbClr val="494936"/>
              </a:solidFill>
              <a:round/>
              <a:headEnd/>
              <a:tailEnd/>
            </a:ln>
          </p:spPr>
          <p:txBody>
            <a:bodyPr/>
            <a:lstStyle/>
            <a:p>
              <a:endParaRPr lang="zh-CN" altLang="en-US"/>
            </a:p>
          </p:txBody>
        </p:sp>
        <p:sp>
          <p:nvSpPr>
            <p:cNvPr id="152615" name="Rectangle 136">
              <a:extLst>
                <a:ext uri="{FF2B5EF4-FFF2-40B4-BE49-F238E27FC236}">
                  <a16:creationId xmlns:a16="http://schemas.microsoft.com/office/drawing/2014/main" id="{E12998D8-21A7-48F0-99EF-CE5A16362246}"/>
                </a:ext>
              </a:extLst>
            </p:cNvPr>
            <p:cNvSpPr>
              <a:spLocks noChangeArrowheads="1"/>
            </p:cNvSpPr>
            <p:nvPr/>
          </p:nvSpPr>
          <p:spPr bwMode="auto">
            <a:xfrm>
              <a:off x="4398" y="1340"/>
              <a:ext cx="331" cy="1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2616" name="Rectangle 137">
              <a:extLst>
                <a:ext uri="{FF2B5EF4-FFF2-40B4-BE49-F238E27FC236}">
                  <a16:creationId xmlns:a16="http://schemas.microsoft.com/office/drawing/2014/main" id="{A58768A0-7874-4974-BEC0-70D625BA30FE}"/>
                </a:ext>
              </a:extLst>
            </p:cNvPr>
            <p:cNvSpPr>
              <a:spLocks noChangeArrowheads="1"/>
            </p:cNvSpPr>
            <p:nvPr/>
          </p:nvSpPr>
          <p:spPr bwMode="auto">
            <a:xfrm>
              <a:off x="4399" y="1341"/>
              <a:ext cx="329" cy="10"/>
            </a:xfrm>
            <a:prstGeom prst="rect">
              <a:avLst/>
            </a:prstGeom>
            <a:solidFill>
              <a:srgbClr val="B7B79D"/>
            </a:solidFill>
            <a:ln w="3175">
              <a:solidFill>
                <a:srgbClr val="494936"/>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2617" name="Freeform 138">
              <a:extLst>
                <a:ext uri="{FF2B5EF4-FFF2-40B4-BE49-F238E27FC236}">
                  <a16:creationId xmlns:a16="http://schemas.microsoft.com/office/drawing/2014/main" id="{5FD93AF8-75D3-4655-AE77-1AE1C70DE13E}"/>
                </a:ext>
              </a:extLst>
            </p:cNvPr>
            <p:cNvSpPr>
              <a:spLocks/>
            </p:cNvSpPr>
            <p:nvPr/>
          </p:nvSpPr>
          <p:spPr bwMode="auto">
            <a:xfrm>
              <a:off x="4460" y="1167"/>
              <a:ext cx="341" cy="34"/>
            </a:xfrm>
            <a:custGeom>
              <a:avLst/>
              <a:gdLst>
                <a:gd name="T0" fmla="*/ 0 w 341"/>
                <a:gd name="T1" fmla="*/ 34 h 34"/>
                <a:gd name="T2" fmla="*/ 36 w 341"/>
                <a:gd name="T3" fmla="*/ 0 h 34"/>
                <a:gd name="T4" fmla="*/ 341 w 341"/>
                <a:gd name="T5" fmla="*/ 0 h 34"/>
                <a:gd name="T6" fmla="*/ 307 w 341"/>
                <a:gd name="T7" fmla="*/ 34 h 34"/>
                <a:gd name="T8" fmla="*/ 0 w 341"/>
                <a:gd name="T9" fmla="*/ 34 h 34"/>
                <a:gd name="T10" fmla="*/ 0 60000 65536"/>
                <a:gd name="T11" fmla="*/ 0 60000 65536"/>
                <a:gd name="T12" fmla="*/ 0 60000 65536"/>
                <a:gd name="T13" fmla="*/ 0 60000 65536"/>
                <a:gd name="T14" fmla="*/ 0 60000 65536"/>
                <a:gd name="T15" fmla="*/ 0 w 341"/>
                <a:gd name="T16" fmla="*/ 0 h 34"/>
                <a:gd name="T17" fmla="*/ 341 w 341"/>
                <a:gd name="T18" fmla="*/ 34 h 34"/>
              </a:gdLst>
              <a:ahLst/>
              <a:cxnLst>
                <a:cxn ang="T10">
                  <a:pos x="T0" y="T1"/>
                </a:cxn>
                <a:cxn ang="T11">
                  <a:pos x="T2" y="T3"/>
                </a:cxn>
                <a:cxn ang="T12">
                  <a:pos x="T4" y="T5"/>
                </a:cxn>
                <a:cxn ang="T13">
                  <a:pos x="T6" y="T7"/>
                </a:cxn>
                <a:cxn ang="T14">
                  <a:pos x="T8" y="T9"/>
                </a:cxn>
              </a:cxnLst>
              <a:rect l="T15" t="T16" r="T17" b="T18"/>
              <a:pathLst>
                <a:path w="341" h="34">
                  <a:moveTo>
                    <a:pt x="0" y="34"/>
                  </a:moveTo>
                  <a:lnTo>
                    <a:pt x="36" y="0"/>
                  </a:lnTo>
                  <a:lnTo>
                    <a:pt x="341" y="0"/>
                  </a:lnTo>
                  <a:lnTo>
                    <a:pt x="307"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2618" name="Freeform 139">
              <a:extLst>
                <a:ext uri="{FF2B5EF4-FFF2-40B4-BE49-F238E27FC236}">
                  <a16:creationId xmlns:a16="http://schemas.microsoft.com/office/drawing/2014/main" id="{9956A660-813E-4D00-A14B-D46C91A0B567}"/>
                </a:ext>
              </a:extLst>
            </p:cNvPr>
            <p:cNvSpPr>
              <a:spLocks/>
            </p:cNvSpPr>
            <p:nvPr/>
          </p:nvSpPr>
          <p:spPr bwMode="auto">
            <a:xfrm>
              <a:off x="4460" y="1167"/>
              <a:ext cx="341" cy="34"/>
            </a:xfrm>
            <a:custGeom>
              <a:avLst/>
              <a:gdLst>
                <a:gd name="T0" fmla="*/ 0 w 341"/>
                <a:gd name="T1" fmla="*/ 34 h 34"/>
                <a:gd name="T2" fmla="*/ 36 w 341"/>
                <a:gd name="T3" fmla="*/ 0 h 34"/>
                <a:gd name="T4" fmla="*/ 341 w 341"/>
                <a:gd name="T5" fmla="*/ 0 h 34"/>
                <a:gd name="T6" fmla="*/ 307 w 341"/>
                <a:gd name="T7" fmla="*/ 34 h 34"/>
                <a:gd name="T8" fmla="*/ 0 w 341"/>
                <a:gd name="T9" fmla="*/ 34 h 34"/>
                <a:gd name="T10" fmla="*/ 0 60000 65536"/>
                <a:gd name="T11" fmla="*/ 0 60000 65536"/>
                <a:gd name="T12" fmla="*/ 0 60000 65536"/>
                <a:gd name="T13" fmla="*/ 0 60000 65536"/>
                <a:gd name="T14" fmla="*/ 0 60000 65536"/>
                <a:gd name="T15" fmla="*/ 0 w 341"/>
                <a:gd name="T16" fmla="*/ 0 h 34"/>
                <a:gd name="T17" fmla="*/ 341 w 341"/>
                <a:gd name="T18" fmla="*/ 34 h 34"/>
              </a:gdLst>
              <a:ahLst/>
              <a:cxnLst>
                <a:cxn ang="T10">
                  <a:pos x="T0" y="T1"/>
                </a:cxn>
                <a:cxn ang="T11">
                  <a:pos x="T2" y="T3"/>
                </a:cxn>
                <a:cxn ang="T12">
                  <a:pos x="T4" y="T5"/>
                </a:cxn>
                <a:cxn ang="T13">
                  <a:pos x="T6" y="T7"/>
                </a:cxn>
                <a:cxn ang="T14">
                  <a:pos x="T8" y="T9"/>
                </a:cxn>
              </a:cxnLst>
              <a:rect l="T15" t="T16" r="T17" b="T18"/>
              <a:pathLst>
                <a:path w="341" h="34">
                  <a:moveTo>
                    <a:pt x="0" y="34"/>
                  </a:moveTo>
                  <a:lnTo>
                    <a:pt x="36" y="0"/>
                  </a:lnTo>
                  <a:lnTo>
                    <a:pt x="341" y="0"/>
                  </a:lnTo>
                  <a:lnTo>
                    <a:pt x="307" y="34"/>
                  </a:lnTo>
                  <a:lnTo>
                    <a:pt x="0" y="34"/>
                  </a:lnTo>
                  <a:close/>
                </a:path>
              </a:pathLst>
            </a:custGeom>
            <a:solidFill>
              <a:srgbClr val="000000"/>
            </a:solidFill>
            <a:ln w="3175">
              <a:solidFill>
                <a:srgbClr val="000000"/>
              </a:solidFill>
              <a:round/>
              <a:headEnd/>
              <a:tailEnd/>
            </a:ln>
          </p:spPr>
          <p:txBody>
            <a:bodyPr/>
            <a:lstStyle/>
            <a:p>
              <a:endParaRPr lang="zh-CN" altLang="en-US"/>
            </a:p>
          </p:txBody>
        </p:sp>
        <p:sp>
          <p:nvSpPr>
            <p:cNvPr id="152619" name="Freeform 140">
              <a:extLst>
                <a:ext uri="{FF2B5EF4-FFF2-40B4-BE49-F238E27FC236}">
                  <a16:creationId xmlns:a16="http://schemas.microsoft.com/office/drawing/2014/main" id="{C3663CC6-E43C-4493-870B-E6E2DD004141}"/>
                </a:ext>
              </a:extLst>
            </p:cNvPr>
            <p:cNvSpPr>
              <a:spLocks/>
            </p:cNvSpPr>
            <p:nvPr/>
          </p:nvSpPr>
          <p:spPr bwMode="auto">
            <a:xfrm>
              <a:off x="4458" y="922"/>
              <a:ext cx="338" cy="32"/>
            </a:xfrm>
            <a:custGeom>
              <a:avLst/>
              <a:gdLst>
                <a:gd name="T0" fmla="*/ 0 w 338"/>
                <a:gd name="T1" fmla="*/ 32 h 32"/>
                <a:gd name="T2" fmla="*/ 33 w 338"/>
                <a:gd name="T3" fmla="*/ 0 h 32"/>
                <a:gd name="T4" fmla="*/ 338 w 338"/>
                <a:gd name="T5" fmla="*/ 0 h 32"/>
                <a:gd name="T6" fmla="*/ 304 w 338"/>
                <a:gd name="T7" fmla="*/ 32 h 32"/>
                <a:gd name="T8" fmla="*/ 0 w 338"/>
                <a:gd name="T9" fmla="*/ 32 h 32"/>
                <a:gd name="T10" fmla="*/ 0 60000 65536"/>
                <a:gd name="T11" fmla="*/ 0 60000 65536"/>
                <a:gd name="T12" fmla="*/ 0 60000 65536"/>
                <a:gd name="T13" fmla="*/ 0 60000 65536"/>
                <a:gd name="T14" fmla="*/ 0 60000 65536"/>
                <a:gd name="T15" fmla="*/ 0 w 338"/>
                <a:gd name="T16" fmla="*/ 0 h 32"/>
                <a:gd name="T17" fmla="*/ 338 w 338"/>
                <a:gd name="T18" fmla="*/ 32 h 32"/>
              </a:gdLst>
              <a:ahLst/>
              <a:cxnLst>
                <a:cxn ang="T10">
                  <a:pos x="T0" y="T1"/>
                </a:cxn>
                <a:cxn ang="T11">
                  <a:pos x="T2" y="T3"/>
                </a:cxn>
                <a:cxn ang="T12">
                  <a:pos x="T4" y="T5"/>
                </a:cxn>
                <a:cxn ang="T13">
                  <a:pos x="T6" y="T7"/>
                </a:cxn>
                <a:cxn ang="T14">
                  <a:pos x="T8" y="T9"/>
                </a:cxn>
              </a:cxnLst>
              <a:rect l="T15" t="T16" r="T17" b="T18"/>
              <a:pathLst>
                <a:path w="338" h="32">
                  <a:moveTo>
                    <a:pt x="0" y="32"/>
                  </a:moveTo>
                  <a:lnTo>
                    <a:pt x="33" y="0"/>
                  </a:lnTo>
                  <a:lnTo>
                    <a:pt x="338" y="0"/>
                  </a:lnTo>
                  <a:lnTo>
                    <a:pt x="304" y="32"/>
                  </a:lnTo>
                  <a:lnTo>
                    <a:pt x="0" y="3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2620" name="Freeform 141">
              <a:extLst>
                <a:ext uri="{FF2B5EF4-FFF2-40B4-BE49-F238E27FC236}">
                  <a16:creationId xmlns:a16="http://schemas.microsoft.com/office/drawing/2014/main" id="{CC10676C-373C-4903-9D88-C0A2736DFDD3}"/>
                </a:ext>
              </a:extLst>
            </p:cNvPr>
            <p:cNvSpPr>
              <a:spLocks/>
            </p:cNvSpPr>
            <p:nvPr/>
          </p:nvSpPr>
          <p:spPr bwMode="auto">
            <a:xfrm>
              <a:off x="4458" y="922"/>
              <a:ext cx="338" cy="32"/>
            </a:xfrm>
            <a:custGeom>
              <a:avLst/>
              <a:gdLst>
                <a:gd name="T0" fmla="*/ 0 w 338"/>
                <a:gd name="T1" fmla="*/ 32 h 32"/>
                <a:gd name="T2" fmla="*/ 33 w 338"/>
                <a:gd name="T3" fmla="*/ 0 h 32"/>
                <a:gd name="T4" fmla="*/ 338 w 338"/>
                <a:gd name="T5" fmla="*/ 0 h 32"/>
                <a:gd name="T6" fmla="*/ 304 w 338"/>
                <a:gd name="T7" fmla="*/ 32 h 32"/>
                <a:gd name="T8" fmla="*/ 0 w 338"/>
                <a:gd name="T9" fmla="*/ 32 h 32"/>
                <a:gd name="T10" fmla="*/ 0 60000 65536"/>
                <a:gd name="T11" fmla="*/ 0 60000 65536"/>
                <a:gd name="T12" fmla="*/ 0 60000 65536"/>
                <a:gd name="T13" fmla="*/ 0 60000 65536"/>
                <a:gd name="T14" fmla="*/ 0 60000 65536"/>
                <a:gd name="T15" fmla="*/ 0 w 338"/>
                <a:gd name="T16" fmla="*/ 0 h 32"/>
                <a:gd name="T17" fmla="*/ 338 w 338"/>
                <a:gd name="T18" fmla="*/ 32 h 32"/>
              </a:gdLst>
              <a:ahLst/>
              <a:cxnLst>
                <a:cxn ang="T10">
                  <a:pos x="T0" y="T1"/>
                </a:cxn>
                <a:cxn ang="T11">
                  <a:pos x="T2" y="T3"/>
                </a:cxn>
                <a:cxn ang="T12">
                  <a:pos x="T4" y="T5"/>
                </a:cxn>
                <a:cxn ang="T13">
                  <a:pos x="T6" y="T7"/>
                </a:cxn>
                <a:cxn ang="T14">
                  <a:pos x="T8" y="T9"/>
                </a:cxn>
              </a:cxnLst>
              <a:rect l="T15" t="T16" r="T17" b="T18"/>
              <a:pathLst>
                <a:path w="338" h="32">
                  <a:moveTo>
                    <a:pt x="0" y="32"/>
                  </a:moveTo>
                  <a:lnTo>
                    <a:pt x="33" y="0"/>
                  </a:lnTo>
                  <a:lnTo>
                    <a:pt x="338" y="0"/>
                  </a:lnTo>
                  <a:lnTo>
                    <a:pt x="304" y="32"/>
                  </a:lnTo>
                  <a:lnTo>
                    <a:pt x="0" y="32"/>
                  </a:lnTo>
                  <a:close/>
                </a:path>
              </a:pathLst>
            </a:custGeom>
            <a:solidFill>
              <a:srgbClr val="C9C9B6"/>
            </a:solidFill>
            <a:ln w="3175">
              <a:solidFill>
                <a:srgbClr val="494936"/>
              </a:solidFill>
              <a:round/>
              <a:headEnd/>
              <a:tailEnd/>
            </a:ln>
          </p:spPr>
          <p:txBody>
            <a:bodyPr/>
            <a:lstStyle/>
            <a:p>
              <a:endParaRPr lang="zh-CN" altLang="en-US"/>
            </a:p>
          </p:txBody>
        </p:sp>
        <p:sp>
          <p:nvSpPr>
            <p:cNvPr id="152621" name="Rectangle 142">
              <a:extLst>
                <a:ext uri="{FF2B5EF4-FFF2-40B4-BE49-F238E27FC236}">
                  <a16:creationId xmlns:a16="http://schemas.microsoft.com/office/drawing/2014/main" id="{37447D8E-7221-4F8F-B7FD-7913BDE74273}"/>
                </a:ext>
              </a:extLst>
            </p:cNvPr>
            <p:cNvSpPr>
              <a:spLocks noChangeArrowheads="1"/>
            </p:cNvSpPr>
            <p:nvPr/>
          </p:nvSpPr>
          <p:spPr bwMode="auto">
            <a:xfrm>
              <a:off x="4459" y="955"/>
              <a:ext cx="305" cy="240"/>
            </a:xfrm>
            <a:prstGeom prst="rect">
              <a:avLst/>
            </a:prstGeom>
            <a:solidFill>
              <a:srgbClr val="B7B79D"/>
            </a:solidFill>
            <a:ln w="3175">
              <a:solidFill>
                <a:srgbClr val="494936"/>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2622" name="Rectangle 143">
              <a:extLst>
                <a:ext uri="{FF2B5EF4-FFF2-40B4-BE49-F238E27FC236}">
                  <a16:creationId xmlns:a16="http://schemas.microsoft.com/office/drawing/2014/main" id="{C8F18904-31CD-4F54-A7BA-8971427270EB}"/>
                </a:ext>
              </a:extLst>
            </p:cNvPr>
            <p:cNvSpPr>
              <a:spLocks noChangeArrowheads="1"/>
            </p:cNvSpPr>
            <p:nvPr/>
          </p:nvSpPr>
          <p:spPr bwMode="auto">
            <a:xfrm>
              <a:off x="4485" y="986"/>
              <a:ext cx="252" cy="185"/>
            </a:xfrm>
            <a:prstGeom prst="rect">
              <a:avLst/>
            </a:prstGeom>
            <a:solidFill>
              <a:srgbClr val="FFFFFF"/>
            </a:solidFill>
            <a:ln w="3175">
              <a:solidFill>
                <a:srgbClr val="494936"/>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2623" name="Freeform 144">
              <a:extLst>
                <a:ext uri="{FF2B5EF4-FFF2-40B4-BE49-F238E27FC236}">
                  <a16:creationId xmlns:a16="http://schemas.microsoft.com/office/drawing/2014/main" id="{15115FCD-EF2F-4087-8EFC-D8DAE97E587A}"/>
                </a:ext>
              </a:extLst>
            </p:cNvPr>
            <p:cNvSpPr>
              <a:spLocks/>
            </p:cNvSpPr>
            <p:nvPr/>
          </p:nvSpPr>
          <p:spPr bwMode="auto">
            <a:xfrm>
              <a:off x="4762" y="922"/>
              <a:ext cx="34" cy="272"/>
            </a:xfrm>
            <a:custGeom>
              <a:avLst/>
              <a:gdLst>
                <a:gd name="T0" fmla="*/ 0 w 34"/>
                <a:gd name="T1" fmla="*/ 272 h 272"/>
                <a:gd name="T2" fmla="*/ 34 w 34"/>
                <a:gd name="T3" fmla="*/ 238 h 272"/>
                <a:gd name="T4" fmla="*/ 34 w 34"/>
                <a:gd name="T5" fmla="*/ 0 h 272"/>
                <a:gd name="T6" fmla="*/ 0 w 34"/>
                <a:gd name="T7" fmla="*/ 32 h 272"/>
                <a:gd name="T8" fmla="*/ 0 w 34"/>
                <a:gd name="T9" fmla="*/ 272 h 272"/>
                <a:gd name="T10" fmla="*/ 0 60000 65536"/>
                <a:gd name="T11" fmla="*/ 0 60000 65536"/>
                <a:gd name="T12" fmla="*/ 0 60000 65536"/>
                <a:gd name="T13" fmla="*/ 0 60000 65536"/>
                <a:gd name="T14" fmla="*/ 0 60000 65536"/>
                <a:gd name="T15" fmla="*/ 0 w 34"/>
                <a:gd name="T16" fmla="*/ 0 h 272"/>
                <a:gd name="T17" fmla="*/ 34 w 34"/>
                <a:gd name="T18" fmla="*/ 272 h 272"/>
              </a:gdLst>
              <a:ahLst/>
              <a:cxnLst>
                <a:cxn ang="T10">
                  <a:pos x="T0" y="T1"/>
                </a:cxn>
                <a:cxn ang="T11">
                  <a:pos x="T2" y="T3"/>
                </a:cxn>
                <a:cxn ang="T12">
                  <a:pos x="T4" y="T5"/>
                </a:cxn>
                <a:cxn ang="T13">
                  <a:pos x="T6" y="T7"/>
                </a:cxn>
                <a:cxn ang="T14">
                  <a:pos x="T8" y="T9"/>
                </a:cxn>
              </a:cxnLst>
              <a:rect l="T15" t="T16" r="T17" b="T18"/>
              <a:pathLst>
                <a:path w="34" h="272">
                  <a:moveTo>
                    <a:pt x="0" y="272"/>
                  </a:moveTo>
                  <a:lnTo>
                    <a:pt x="34" y="238"/>
                  </a:lnTo>
                  <a:lnTo>
                    <a:pt x="34" y="0"/>
                  </a:lnTo>
                  <a:lnTo>
                    <a:pt x="0" y="32"/>
                  </a:lnTo>
                  <a:lnTo>
                    <a:pt x="0" y="272"/>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2624" name="Freeform 145">
              <a:extLst>
                <a:ext uri="{FF2B5EF4-FFF2-40B4-BE49-F238E27FC236}">
                  <a16:creationId xmlns:a16="http://schemas.microsoft.com/office/drawing/2014/main" id="{79D8BF25-7426-49FA-ADA7-83B77BAD391A}"/>
                </a:ext>
              </a:extLst>
            </p:cNvPr>
            <p:cNvSpPr>
              <a:spLocks/>
            </p:cNvSpPr>
            <p:nvPr/>
          </p:nvSpPr>
          <p:spPr bwMode="auto">
            <a:xfrm>
              <a:off x="4762" y="922"/>
              <a:ext cx="34" cy="272"/>
            </a:xfrm>
            <a:custGeom>
              <a:avLst/>
              <a:gdLst>
                <a:gd name="T0" fmla="*/ 0 w 34"/>
                <a:gd name="T1" fmla="*/ 272 h 272"/>
                <a:gd name="T2" fmla="*/ 34 w 34"/>
                <a:gd name="T3" fmla="*/ 238 h 272"/>
                <a:gd name="T4" fmla="*/ 34 w 34"/>
                <a:gd name="T5" fmla="*/ 0 h 272"/>
                <a:gd name="T6" fmla="*/ 0 w 34"/>
                <a:gd name="T7" fmla="*/ 32 h 272"/>
                <a:gd name="T8" fmla="*/ 0 w 34"/>
                <a:gd name="T9" fmla="*/ 272 h 272"/>
                <a:gd name="T10" fmla="*/ 0 60000 65536"/>
                <a:gd name="T11" fmla="*/ 0 60000 65536"/>
                <a:gd name="T12" fmla="*/ 0 60000 65536"/>
                <a:gd name="T13" fmla="*/ 0 60000 65536"/>
                <a:gd name="T14" fmla="*/ 0 60000 65536"/>
                <a:gd name="T15" fmla="*/ 0 w 34"/>
                <a:gd name="T16" fmla="*/ 0 h 272"/>
                <a:gd name="T17" fmla="*/ 34 w 34"/>
                <a:gd name="T18" fmla="*/ 272 h 272"/>
              </a:gdLst>
              <a:ahLst/>
              <a:cxnLst>
                <a:cxn ang="T10">
                  <a:pos x="T0" y="T1"/>
                </a:cxn>
                <a:cxn ang="T11">
                  <a:pos x="T2" y="T3"/>
                </a:cxn>
                <a:cxn ang="T12">
                  <a:pos x="T4" y="T5"/>
                </a:cxn>
                <a:cxn ang="T13">
                  <a:pos x="T6" y="T7"/>
                </a:cxn>
                <a:cxn ang="T14">
                  <a:pos x="T8" y="T9"/>
                </a:cxn>
              </a:cxnLst>
              <a:rect l="T15" t="T16" r="T17" b="T18"/>
              <a:pathLst>
                <a:path w="34" h="272">
                  <a:moveTo>
                    <a:pt x="0" y="272"/>
                  </a:moveTo>
                  <a:lnTo>
                    <a:pt x="34" y="238"/>
                  </a:lnTo>
                  <a:lnTo>
                    <a:pt x="34" y="0"/>
                  </a:lnTo>
                  <a:lnTo>
                    <a:pt x="0" y="32"/>
                  </a:lnTo>
                  <a:lnTo>
                    <a:pt x="0" y="272"/>
                  </a:lnTo>
                  <a:close/>
                </a:path>
              </a:pathLst>
            </a:custGeom>
            <a:solidFill>
              <a:srgbClr val="7A7A5A"/>
            </a:solidFill>
            <a:ln w="3175">
              <a:solidFill>
                <a:srgbClr val="494936"/>
              </a:solidFill>
              <a:round/>
              <a:headEnd/>
              <a:tailEnd/>
            </a:ln>
          </p:spPr>
          <p:txBody>
            <a:bodyPr/>
            <a:lstStyle/>
            <a:p>
              <a:endParaRPr lang="zh-CN" altLang="en-US"/>
            </a:p>
          </p:txBody>
        </p:sp>
      </p:grpSp>
      <p:sp>
        <p:nvSpPr>
          <p:cNvPr id="152603" name="Rectangle 146">
            <a:extLst>
              <a:ext uri="{FF2B5EF4-FFF2-40B4-BE49-F238E27FC236}">
                <a16:creationId xmlns:a16="http://schemas.microsoft.com/office/drawing/2014/main" id="{A28358D1-EB9C-4984-949B-F4BC41AFD391}"/>
              </a:ext>
            </a:extLst>
          </p:cNvPr>
          <p:cNvSpPr>
            <a:spLocks noChangeArrowheads="1"/>
          </p:cNvSpPr>
          <p:nvPr/>
        </p:nvSpPr>
        <p:spPr bwMode="auto">
          <a:xfrm>
            <a:off x="3071813" y="5373688"/>
            <a:ext cx="61214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nSpc>
                <a:spcPct val="90000"/>
              </a:lnSpc>
              <a:spcBef>
                <a:spcPct val="20000"/>
              </a:spcBef>
              <a:buClr>
                <a:schemeClr val="accent1"/>
              </a:buClr>
              <a:buSzPct val="75000"/>
              <a:buFont typeface="Wingdings" panose="05000000000000000000" pitchFamily="2" charset="2"/>
              <a:buBlip>
                <a:blip r:embed="rId2"/>
              </a:buBlip>
            </a:pPr>
            <a:r>
              <a:rPr kumimoji="1" lang="zh-CN" altLang="en-US" sz="2600" u="sng">
                <a:latin typeface="Verdana" panose="020B0604030504040204" pitchFamily="34" charset="0"/>
              </a:rPr>
              <a:t>在出口上应用</a:t>
            </a:r>
            <a:r>
              <a:rPr kumimoji="1" lang="en-US" altLang="zh-CN" sz="2600" u="sng">
                <a:latin typeface="Verdana" panose="020B0604030504040204" pitchFamily="34" charset="0"/>
              </a:rPr>
              <a:t>crypto map</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a:extLst>
              <a:ext uri="{FF2B5EF4-FFF2-40B4-BE49-F238E27FC236}">
                <a16:creationId xmlns:a16="http://schemas.microsoft.com/office/drawing/2014/main" id="{3BF15B83-142D-4885-95FF-7888F7188758}"/>
              </a:ext>
            </a:extLst>
          </p:cNvPr>
          <p:cNvSpPr>
            <a:spLocks noGrp="1" noChangeArrowheads="1"/>
          </p:cNvSpPr>
          <p:nvPr>
            <p:ph type="title"/>
          </p:nvPr>
        </p:nvSpPr>
        <p:spPr/>
        <p:txBody>
          <a:bodyPr/>
          <a:lstStyle/>
          <a:p>
            <a:pPr>
              <a:defRPr/>
            </a:pPr>
            <a:r>
              <a:rPr lang="zh-CN" altLang="en-US" dirty="0">
                <a:ea typeface="宋体" pitchFamily="2" charset="-122"/>
              </a:rPr>
              <a:t>端到端</a:t>
            </a:r>
            <a:r>
              <a:rPr lang="en-US" altLang="zh-CN" dirty="0">
                <a:ea typeface="宋体" pitchFamily="2" charset="-122"/>
              </a:rPr>
              <a:t>IPSec VPN</a:t>
            </a:r>
            <a:r>
              <a:rPr lang="zh-CN" altLang="en-US" dirty="0">
                <a:ea typeface="宋体" pitchFamily="2" charset="-122"/>
              </a:rPr>
              <a:t>的配置步骤</a:t>
            </a:r>
            <a:r>
              <a:rPr lang="en-US" altLang="zh-CN" dirty="0">
                <a:ea typeface="宋体" pitchFamily="2" charset="-122"/>
              </a:rPr>
              <a:t>4</a:t>
            </a:r>
          </a:p>
        </p:txBody>
      </p:sp>
      <p:sp>
        <p:nvSpPr>
          <p:cNvPr id="153603" name="Rectangle 3">
            <a:extLst>
              <a:ext uri="{FF2B5EF4-FFF2-40B4-BE49-F238E27FC236}">
                <a16:creationId xmlns:a16="http://schemas.microsoft.com/office/drawing/2014/main" id="{AC4072F7-5EB4-4C18-848E-91629ED7DFCE}"/>
              </a:ext>
            </a:extLst>
          </p:cNvPr>
          <p:cNvSpPr>
            <a:spLocks noGrp="1" noChangeArrowheads="1"/>
          </p:cNvSpPr>
          <p:nvPr>
            <p:ph type="body" idx="1"/>
          </p:nvPr>
        </p:nvSpPr>
        <p:spPr>
          <a:xfrm>
            <a:off x="1905000" y="1524000"/>
            <a:ext cx="8382000" cy="2755900"/>
          </a:xfrm>
        </p:spPr>
        <p:txBody>
          <a:bodyPr/>
          <a:lstStyle/>
          <a:p>
            <a:r>
              <a:rPr lang="zh-CN" altLang="en-US" dirty="0">
                <a:ea typeface="宋体" panose="02010600030101010101" pitchFamily="2" charset="-122"/>
              </a:rPr>
              <a:t>测试并验证</a:t>
            </a:r>
            <a:r>
              <a:rPr lang="en-US" altLang="zh-CN" dirty="0">
                <a:ea typeface="宋体" panose="02010600030101010101" pitchFamily="2" charset="-122"/>
              </a:rPr>
              <a:t>IPSec</a:t>
            </a:r>
            <a:r>
              <a:rPr lang="zh-CN" altLang="en-US" dirty="0">
                <a:ea typeface="宋体" panose="02010600030101010101" pitchFamily="2" charset="-122"/>
              </a:rPr>
              <a:t>是否正常工作</a:t>
            </a:r>
            <a:r>
              <a:rPr lang="en-US" altLang="zh-CN" dirty="0">
                <a:ea typeface="宋体" panose="02010600030101010101" pitchFamily="2" charset="-122"/>
              </a:rPr>
              <a:t>_1</a:t>
            </a:r>
          </a:p>
        </p:txBody>
      </p:sp>
      <p:sp>
        <p:nvSpPr>
          <p:cNvPr id="153604" name="Rectangle 4">
            <a:extLst>
              <a:ext uri="{FF2B5EF4-FFF2-40B4-BE49-F238E27FC236}">
                <a16:creationId xmlns:a16="http://schemas.microsoft.com/office/drawing/2014/main" id="{7E00E466-DBCA-49B3-B4F6-9DCC378A7EFB}"/>
              </a:ext>
            </a:extLst>
          </p:cNvPr>
          <p:cNvSpPr>
            <a:spLocks noChangeArrowheads="1"/>
          </p:cNvSpPr>
          <p:nvPr/>
        </p:nvSpPr>
        <p:spPr bwMode="auto">
          <a:xfrm>
            <a:off x="2362200" y="2743201"/>
            <a:ext cx="7772400"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buClr>
                <a:schemeClr val="accent1"/>
              </a:buClr>
              <a:buSzPct val="75000"/>
              <a:buFont typeface="Wingdings" panose="05000000000000000000" pitchFamily="2" charset="2"/>
              <a:buBlip>
                <a:blip r:embed="rId2"/>
              </a:buBlip>
            </a:pPr>
            <a:r>
              <a:rPr kumimoji="1" lang="zh-CN" altLang="zh-CN" sz="2600" dirty="0">
                <a:latin typeface="Verdana" panose="020B0604030504040204" pitchFamily="34" charset="0"/>
              </a:rPr>
              <a:t>显示 IKE策略</a:t>
            </a:r>
            <a:endParaRPr kumimoji="1" lang="zh-CN" altLang="en-US" sz="2600" dirty="0">
              <a:latin typeface="Verdana" panose="020B0604030504040204" pitchFamily="34" charset="0"/>
            </a:endParaRPr>
          </a:p>
          <a:p>
            <a:pPr>
              <a:spcBef>
                <a:spcPct val="20000"/>
              </a:spcBef>
              <a:buClr>
                <a:schemeClr val="accent1"/>
              </a:buClr>
              <a:buSzPct val="75000"/>
              <a:buFont typeface="Wingdings" panose="05000000000000000000" pitchFamily="2" charset="2"/>
              <a:buNone/>
            </a:pPr>
            <a:r>
              <a:rPr kumimoji="1" lang="zh-CN" altLang="en-US" sz="2600" dirty="0">
                <a:latin typeface="Verdana" panose="020B0604030504040204" pitchFamily="34" charset="0"/>
              </a:rPr>
              <a:t>     </a:t>
            </a:r>
            <a:r>
              <a:rPr kumimoji="1" lang="en-US" altLang="zh-CN" sz="2600" dirty="0">
                <a:solidFill>
                  <a:schemeClr val="accent2"/>
                </a:solidFill>
                <a:latin typeface="Verdana" panose="020B0604030504040204" pitchFamily="34" charset="0"/>
              </a:rPr>
              <a:t>show crypto </a:t>
            </a:r>
            <a:r>
              <a:rPr kumimoji="1" lang="en-US" altLang="zh-CN" sz="2600" dirty="0" err="1">
                <a:solidFill>
                  <a:schemeClr val="accent2"/>
                </a:solidFill>
                <a:latin typeface="Verdana" panose="020B0604030504040204" pitchFamily="34" charset="0"/>
              </a:rPr>
              <a:t>isakmp</a:t>
            </a:r>
            <a:r>
              <a:rPr kumimoji="1" lang="en-US" altLang="zh-CN" sz="2600" dirty="0">
                <a:solidFill>
                  <a:schemeClr val="accent2"/>
                </a:solidFill>
                <a:latin typeface="Verdana" panose="020B0604030504040204" pitchFamily="34" charset="0"/>
              </a:rPr>
              <a:t> policy</a:t>
            </a:r>
          </a:p>
          <a:p>
            <a:pPr>
              <a:spcBef>
                <a:spcPct val="20000"/>
              </a:spcBef>
              <a:buClr>
                <a:schemeClr val="accent1"/>
              </a:buClr>
              <a:buSzPct val="75000"/>
              <a:buFont typeface="Wingdings" panose="05000000000000000000" pitchFamily="2" charset="2"/>
              <a:buBlip>
                <a:blip r:embed="rId2"/>
              </a:buBlip>
            </a:pPr>
            <a:r>
              <a:rPr kumimoji="1" lang="zh-CN" altLang="en-US" sz="2600" dirty="0">
                <a:latin typeface="Verdana" panose="020B0604030504040204" pitchFamily="34" charset="0"/>
              </a:rPr>
              <a:t>显示</a:t>
            </a:r>
            <a:r>
              <a:rPr kumimoji="1" lang="en-US" altLang="zh-CN" sz="2600" dirty="0">
                <a:latin typeface="Verdana" panose="020B0604030504040204" pitchFamily="34" charset="0"/>
              </a:rPr>
              <a:t>IPSec</a:t>
            </a:r>
            <a:r>
              <a:rPr kumimoji="1" lang="zh-CN" altLang="en-US" sz="2600" dirty="0">
                <a:latin typeface="Verdana" panose="020B0604030504040204" pitchFamily="34" charset="0"/>
              </a:rPr>
              <a:t>变换集</a:t>
            </a:r>
          </a:p>
          <a:p>
            <a:pPr>
              <a:spcBef>
                <a:spcPct val="20000"/>
              </a:spcBef>
              <a:buClr>
                <a:schemeClr val="accent1"/>
              </a:buClr>
              <a:buSzPct val="75000"/>
              <a:buFont typeface="Wingdings" panose="05000000000000000000" pitchFamily="2" charset="2"/>
              <a:buNone/>
            </a:pPr>
            <a:r>
              <a:rPr kumimoji="1" lang="zh-CN" altLang="en-US" sz="2600" dirty="0">
                <a:latin typeface="Verdana" panose="020B0604030504040204" pitchFamily="34" charset="0"/>
              </a:rPr>
              <a:t>     </a:t>
            </a:r>
            <a:r>
              <a:rPr kumimoji="1" lang="en-US" altLang="zh-CN" sz="2600" dirty="0">
                <a:solidFill>
                  <a:schemeClr val="accent2"/>
                </a:solidFill>
                <a:latin typeface="Verdana" panose="020B0604030504040204" pitchFamily="34" charset="0"/>
              </a:rPr>
              <a:t>show crypto </a:t>
            </a:r>
            <a:r>
              <a:rPr kumimoji="1" lang="en-US" altLang="zh-CN" sz="2600" dirty="0" err="1">
                <a:solidFill>
                  <a:schemeClr val="accent2"/>
                </a:solidFill>
                <a:latin typeface="Verdana" panose="020B0604030504040204" pitchFamily="34" charset="0"/>
              </a:rPr>
              <a:t>ipsec</a:t>
            </a:r>
            <a:r>
              <a:rPr kumimoji="1" lang="en-US" altLang="zh-CN" sz="2600" dirty="0">
                <a:solidFill>
                  <a:schemeClr val="accent2"/>
                </a:solidFill>
                <a:latin typeface="Verdana" panose="020B0604030504040204" pitchFamily="34" charset="0"/>
              </a:rPr>
              <a:t> transform-set</a:t>
            </a:r>
          </a:p>
          <a:p>
            <a:pPr>
              <a:spcBef>
                <a:spcPct val="20000"/>
              </a:spcBef>
              <a:buClr>
                <a:schemeClr val="accent1"/>
              </a:buClr>
              <a:buSzPct val="75000"/>
              <a:buFont typeface="Wingdings" panose="05000000000000000000" pitchFamily="2" charset="2"/>
              <a:buBlip>
                <a:blip r:embed="rId2"/>
              </a:buBlip>
            </a:pPr>
            <a:r>
              <a:rPr kumimoji="1" lang="zh-CN" altLang="en-US" sz="2600" dirty="0">
                <a:latin typeface="Verdana" panose="020B0604030504040204" pitchFamily="34" charset="0"/>
              </a:rPr>
              <a:t>显示 </a:t>
            </a:r>
            <a:r>
              <a:rPr kumimoji="1" lang="en-US" altLang="zh-CN" sz="2600" dirty="0">
                <a:latin typeface="Verdana" panose="020B0604030504040204" pitchFamily="34" charset="0"/>
              </a:rPr>
              <a:t>crypto maps</a:t>
            </a:r>
          </a:p>
          <a:p>
            <a:pPr>
              <a:spcBef>
                <a:spcPct val="20000"/>
              </a:spcBef>
              <a:buClr>
                <a:schemeClr val="accent1"/>
              </a:buClr>
              <a:buSzPct val="75000"/>
              <a:buFont typeface="Wingdings" panose="05000000000000000000" pitchFamily="2" charset="2"/>
              <a:buNone/>
            </a:pPr>
            <a:r>
              <a:rPr kumimoji="1" lang="en-US" altLang="zh-CN" sz="2600" dirty="0">
                <a:latin typeface="Verdana" panose="020B0604030504040204" pitchFamily="34" charset="0"/>
              </a:rPr>
              <a:t>	</a:t>
            </a:r>
            <a:r>
              <a:rPr kumimoji="1" lang="en-US" altLang="zh-CN" sz="2600" dirty="0">
                <a:solidFill>
                  <a:schemeClr val="accent2"/>
                </a:solidFill>
                <a:latin typeface="Verdana" panose="020B0604030504040204" pitchFamily="34" charset="0"/>
              </a:rPr>
              <a:t>show crypto map</a:t>
            </a:r>
          </a:p>
          <a:p>
            <a:pPr>
              <a:spcBef>
                <a:spcPct val="20000"/>
              </a:spcBef>
              <a:buClr>
                <a:schemeClr val="accent1"/>
              </a:buClr>
              <a:buSzPct val="75000"/>
              <a:buFont typeface="Wingdings" panose="05000000000000000000" pitchFamily="2" charset="2"/>
              <a:buBlip>
                <a:blip r:embed="rId2"/>
              </a:buBlip>
            </a:pPr>
            <a:endParaRPr kumimoji="1" lang="en-US" altLang="zh-CN" sz="2600" dirty="0">
              <a:latin typeface="Verdana" panose="020B060403050404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a:extLst>
              <a:ext uri="{FF2B5EF4-FFF2-40B4-BE49-F238E27FC236}">
                <a16:creationId xmlns:a16="http://schemas.microsoft.com/office/drawing/2014/main" id="{AD2F5BF1-92C1-4C28-82EE-5F12FD613BA4}"/>
              </a:ext>
            </a:extLst>
          </p:cNvPr>
          <p:cNvSpPr>
            <a:spLocks noGrp="1" noChangeArrowheads="1"/>
          </p:cNvSpPr>
          <p:nvPr>
            <p:ph type="title"/>
          </p:nvPr>
        </p:nvSpPr>
        <p:spPr/>
        <p:txBody>
          <a:bodyPr/>
          <a:lstStyle/>
          <a:p>
            <a:pPr>
              <a:defRPr/>
            </a:pPr>
            <a:r>
              <a:rPr lang="zh-CN" altLang="en-US" dirty="0">
                <a:ea typeface="宋体" pitchFamily="2" charset="-122"/>
              </a:rPr>
              <a:t>端到端</a:t>
            </a:r>
            <a:r>
              <a:rPr lang="en-US" altLang="zh-CN" dirty="0">
                <a:ea typeface="宋体" pitchFamily="2" charset="-122"/>
              </a:rPr>
              <a:t>IPSec VPN</a:t>
            </a:r>
            <a:r>
              <a:rPr lang="zh-CN" altLang="en-US" dirty="0">
                <a:ea typeface="宋体" pitchFamily="2" charset="-122"/>
              </a:rPr>
              <a:t>的配置步骤</a:t>
            </a:r>
            <a:r>
              <a:rPr lang="en-US" altLang="zh-CN" dirty="0">
                <a:ea typeface="宋体" pitchFamily="2" charset="-122"/>
              </a:rPr>
              <a:t>4</a:t>
            </a:r>
          </a:p>
        </p:txBody>
      </p:sp>
      <p:sp>
        <p:nvSpPr>
          <p:cNvPr id="154627" name="Rectangle 3">
            <a:extLst>
              <a:ext uri="{FF2B5EF4-FFF2-40B4-BE49-F238E27FC236}">
                <a16:creationId xmlns:a16="http://schemas.microsoft.com/office/drawing/2014/main" id="{7FE62CC4-1B09-45AE-8E3A-AC1791FC062F}"/>
              </a:ext>
            </a:extLst>
          </p:cNvPr>
          <p:cNvSpPr>
            <a:spLocks noGrp="1" noChangeArrowheads="1"/>
          </p:cNvSpPr>
          <p:nvPr>
            <p:ph type="body" idx="1"/>
          </p:nvPr>
        </p:nvSpPr>
        <p:spPr>
          <a:xfrm>
            <a:off x="1905000" y="1524000"/>
            <a:ext cx="8382000" cy="2755900"/>
          </a:xfrm>
        </p:spPr>
        <p:txBody>
          <a:bodyPr/>
          <a:lstStyle/>
          <a:p>
            <a:r>
              <a:rPr lang="zh-CN" altLang="en-US" dirty="0">
                <a:ea typeface="宋体" panose="02010600030101010101" pitchFamily="2" charset="-122"/>
              </a:rPr>
              <a:t>测试并验证</a:t>
            </a:r>
            <a:r>
              <a:rPr lang="en-US" altLang="zh-CN" dirty="0">
                <a:ea typeface="宋体" panose="02010600030101010101" pitchFamily="2" charset="-122"/>
              </a:rPr>
              <a:t>IPSec</a:t>
            </a:r>
            <a:r>
              <a:rPr lang="zh-CN" altLang="en-US" dirty="0">
                <a:ea typeface="宋体" panose="02010600030101010101" pitchFamily="2" charset="-122"/>
              </a:rPr>
              <a:t>是否正常工作</a:t>
            </a:r>
            <a:r>
              <a:rPr lang="en-US" altLang="zh-CN" dirty="0">
                <a:ea typeface="宋体" panose="02010600030101010101" pitchFamily="2" charset="-122"/>
              </a:rPr>
              <a:t>_2</a:t>
            </a:r>
          </a:p>
        </p:txBody>
      </p:sp>
      <p:sp>
        <p:nvSpPr>
          <p:cNvPr id="154628" name="Rectangle 4">
            <a:extLst>
              <a:ext uri="{FF2B5EF4-FFF2-40B4-BE49-F238E27FC236}">
                <a16:creationId xmlns:a16="http://schemas.microsoft.com/office/drawing/2014/main" id="{1FC042D1-52AA-4095-98B4-6AECE4A5DF33}"/>
              </a:ext>
            </a:extLst>
          </p:cNvPr>
          <p:cNvSpPr>
            <a:spLocks noChangeArrowheads="1"/>
          </p:cNvSpPr>
          <p:nvPr/>
        </p:nvSpPr>
        <p:spPr bwMode="auto">
          <a:xfrm>
            <a:off x="2286000" y="2514601"/>
            <a:ext cx="7772400" cy="273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buClr>
                <a:schemeClr val="accent1"/>
              </a:buClr>
              <a:buSzPct val="75000"/>
              <a:buFont typeface="Wingdings" panose="05000000000000000000" pitchFamily="2" charset="2"/>
              <a:buBlip>
                <a:blip r:embed="rId2"/>
              </a:buBlip>
            </a:pPr>
            <a:r>
              <a:rPr kumimoji="1" lang="zh-CN" altLang="en-US" sz="2600" dirty="0">
                <a:latin typeface="Verdana" panose="020B0604030504040204" pitchFamily="34" charset="0"/>
              </a:rPr>
              <a:t>显示</a:t>
            </a:r>
            <a:r>
              <a:rPr kumimoji="1" lang="en-US" altLang="zh-CN" sz="2600" dirty="0">
                <a:latin typeface="Verdana" panose="020B0604030504040204" pitchFamily="34" charset="0"/>
              </a:rPr>
              <a:t>IPSec SA</a:t>
            </a:r>
            <a:r>
              <a:rPr kumimoji="1" lang="zh-CN" altLang="en-US" sz="2600" dirty="0">
                <a:latin typeface="Verdana" panose="020B0604030504040204" pitchFamily="34" charset="0"/>
              </a:rPr>
              <a:t>的状态</a:t>
            </a:r>
          </a:p>
          <a:p>
            <a:pPr>
              <a:spcBef>
                <a:spcPct val="20000"/>
              </a:spcBef>
              <a:buClr>
                <a:schemeClr val="accent1"/>
              </a:buClr>
              <a:buSzPct val="75000"/>
              <a:buFont typeface="Wingdings" panose="05000000000000000000" pitchFamily="2" charset="2"/>
              <a:buNone/>
            </a:pPr>
            <a:r>
              <a:rPr kumimoji="1" lang="zh-CN" altLang="en-US" sz="2600" dirty="0">
                <a:latin typeface="Verdana" panose="020B0604030504040204" pitchFamily="34" charset="0"/>
              </a:rPr>
              <a:t>     </a:t>
            </a:r>
            <a:r>
              <a:rPr kumimoji="1" lang="en-US" altLang="zh-CN" sz="2600" dirty="0">
                <a:solidFill>
                  <a:schemeClr val="accent2"/>
                </a:solidFill>
                <a:latin typeface="Verdana" panose="020B0604030504040204" pitchFamily="34" charset="0"/>
              </a:rPr>
              <a:t>show crypto </a:t>
            </a:r>
            <a:r>
              <a:rPr kumimoji="1" lang="en-US" altLang="zh-CN" sz="2600" dirty="0" err="1">
                <a:solidFill>
                  <a:schemeClr val="accent2"/>
                </a:solidFill>
                <a:latin typeface="Verdana" panose="020B0604030504040204" pitchFamily="34" charset="0"/>
              </a:rPr>
              <a:t>ipsec</a:t>
            </a:r>
            <a:r>
              <a:rPr kumimoji="1" lang="en-US" altLang="zh-CN" sz="2600" dirty="0">
                <a:solidFill>
                  <a:schemeClr val="accent2"/>
                </a:solidFill>
                <a:latin typeface="Verdana" panose="020B0604030504040204" pitchFamily="34" charset="0"/>
              </a:rPr>
              <a:t> </a:t>
            </a:r>
            <a:r>
              <a:rPr kumimoji="1" lang="en-US" altLang="zh-CN" sz="2600" dirty="0" err="1">
                <a:solidFill>
                  <a:schemeClr val="accent2"/>
                </a:solidFill>
                <a:latin typeface="Verdana" panose="020B0604030504040204" pitchFamily="34" charset="0"/>
              </a:rPr>
              <a:t>sa</a:t>
            </a:r>
            <a:endParaRPr kumimoji="1" lang="en-US" altLang="zh-CN" sz="2600" dirty="0">
              <a:solidFill>
                <a:schemeClr val="accent2"/>
              </a:solidFill>
              <a:latin typeface="Verdana" panose="020B0604030504040204" pitchFamily="34" charset="0"/>
            </a:endParaRPr>
          </a:p>
          <a:p>
            <a:pPr>
              <a:spcBef>
                <a:spcPct val="20000"/>
              </a:spcBef>
              <a:buClr>
                <a:schemeClr val="accent1"/>
              </a:buClr>
              <a:buSzPct val="75000"/>
              <a:buFont typeface="Wingdings" panose="05000000000000000000" pitchFamily="2" charset="2"/>
              <a:buBlip>
                <a:blip r:embed="rId2"/>
              </a:buBlip>
            </a:pPr>
            <a:r>
              <a:rPr kumimoji="1" lang="en-US" altLang="zh-CN" sz="2600" dirty="0">
                <a:latin typeface="Verdana" panose="020B0604030504040204" pitchFamily="34" charset="0"/>
              </a:rPr>
              <a:t>debug IPSec </a:t>
            </a:r>
            <a:r>
              <a:rPr kumimoji="1" lang="zh-CN" altLang="en-US" sz="2600" dirty="0">
                <a:latin typeface="Verdana" panose="020B0604030504040204" pitchFamily="34" charset="0"/>
              </a:rPr>
              <a:t>事件</a:t>
            </a:r>
          </a:p>
          <a:p>
            <a:pPr>
              <a:spcBef>
                <a:spcPct val="20000"/>
              </a:spcBef>
              <a:buClr>
                <a:schemeClr val="accent1"/>
              </a:buClr>
              <a:buSzPct val="75000"/>
              <a:buFont typeface="Wingdings" panose="05000000000000000000" pitchFamily="2" charset="2"/>
              <a:buNone/>
            </a:pPr>
            <a:r>
              <a:rPr kumimoji="1" lang="zh-CN" altLang="en-US" sz="2600" dirty="0">
                <a:latin typeface="Verdana" panose="020B0604030504040204" pitchFamily="34" charset="0"/>
              </a:rPr>
              <a:t>     </a:t>
            </a:r>
            <a:r>
              <a:rPr kumimoji="1" lang="en-US" altLang="zh-CN" sz="2600" dirty="0">
                <a:solidFill>
                  <a:schemeClr val="accent2"/>
                </a:solidFill>
                <a:latin typeface="Verdana" panose="020B0604030504040204" pitchFamily="34" charset="0"/>
              </a:rPr>
              <a:t>debug crypto </a:t>
            </a:r>
            <a:r>
              <a:rPr kumimoji="1" lang="en-US" altLang="zh-CN" sz="2600" dirty="0" err="1">
                <a:solidFill>
                  <a:schemeClr val="accent2"/>
                </a:solidFill>
                <a:latin typeface="Verdana" panose="020B0604030504040204" pitchFamily="34" charset="0"/>
              </a:rPr>
              <a:t>ipsec</a:t>
            </a:r>
            <a:endParaRPr kumimoji="1" lang="en-US" altLang="zh-CN" sz="2600" dirty="0">
              <a:solidFill>
                <a:schemeClr val="accent2"/>
              </a:solidFill>
              <a:latin typeface="Verdana" panose="020B0604030504040204" pitchFamily="34" charset="0"/>
            </a:endParaRPr>
          </a:p>
          <a:p>
            <a:pPr>
              <a:spcBef>
                <a:spcPct val="20000"/>
              </a:spcBef>
              <a:buClr>
                <a:schemeClr val="accent1"/>
              </a:buClr>
              <a:buSzPct val="75000"/>
              <a:buFont typeface="Wingdings" panose="05000000000000000000" pitchFamily="2" charset="2"/>
              <a:buBlip>
                <a:blip r:embed="rId2"/>
              </a:buBlip>
            </a:pPr>
            <a:r>
              <a:rPr kumimoji="1" lang="en-US" altLang="zh-CN" sz="2600" dirty="0">
                <a:latin typeface="Verdana" panose="020B0604030504040204" pitchFamily="34" charset="0"/>
              </a:rPr>
              <a:t>debug ISAKMP </a:t>
            </a:r>
            <a:r>
              <a:rPr kumimoji="1" lang="zh-CN" altLang="en-US" sz="2600" dirty="0">
                <a:latin typeface="Verdana" panose="020B0604030504040204" pitchFamily="34" charset="0"/>
              </a:rPr>
              <a:t>事件</a:t>
            </a:r>
          </a:p>
          <a:p>
            <a:pPr>
              <a:spcBef>
                <a:spcPct val="20000"/>
              </a:spcBef>
              <a:buClr>
                <a:schemeClr val="accent1"/>
              </a:buClr>
              <a:buSzPct val="75000"/>
              <a:buFont typeface="Wingdings" panose="05000000000000000000" pitchFamily="2" charset="2"/>
              <a:buNone/>
            </a:pPr>
            <a:r>
              <a:rPr kumimoji="1" lang="zh-CN" altLang="en-US" sz="2600" dirty="0">
                <a:latin typeface="Verdana" panose="020B0604030504040204" pitchFamily="34" charset="0"/>
              </a:rPr>
              <a:t>     </a:t>
            </a:r>
            <a:r>
              <a:rPr kumimoji="1" lang="en-US" altLang="zh-CN" sz="2600" dirty="0">
                <a:solidFill>
                  <a:schemeClr val="accent2"/>
                </a:solidFill>
                <a:latin typeface="Verdana" panose="020B0604030504040204" pitchFamily="34" charset="0"/>
              </a:rPr>
              <a:t>debug crypto </a:t>
            </a:r>
            <a:r>
              <a:rPr kumimoji="1" lang="en-US" altLang="zh-CN" sz="2600" dirty="0" err="1">
                <a:solidFill>
                  <a:schemeClr val="accent2"/>
                </a:solidFill>
                <a:latin typeface="Verdana" panose="020B0604030504040204" pitchFamily="34" charset="0"/>
              </a:rPr>
              <a:t>isakmp</a:t>
            </a:r>
            <a:endParaRPr kumimoji="1" lang="en-US" altLang="zh-CN" sz="2600" dirty="0">
              <a:solidFill>
                <a:schemeClr val="accent2"/>
              </a:solidFill>
              <a:latin typeface="Verdana" panose="020B0604030504040204" pitchFamily="34" charset="0"/>
            </a:endParaRPr>
          </a:p>
          <a:p>
            <a:pPr>
              <a:spcBef>
                <a:spcPct val="20000"/>
              </a:spcBef>
              <a:buClr>
                <a:schemeClr val="accent1"/>
              </a:buClr>
              <a:buSzPct val="75000"/>
              <a:buFont typeface="Wingdings" panose="05000000000000000000" pitchFamily="2" charset="2"/>
              <a:buBlip>
                <a:blip r:embed="rId2"/>
              </a:buBlip>
            </a:pPr>
            <a:endParaRPr kumimoji="1" lang="en-US" altLang="zh-CN" sz="2600" dirty="0">
              <a:latin typeface="Verdana" panose="020B060403050404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3290FE35-FFE4-4034-AA12-0F59D6A7CB74}"/>
              </a:ext>
            </a:extLst>
          </p:cNvPr>
          <p:cNvSpPr>
            <a:spLocks noGrp="1" noChangeArrowheads="1"/>
          </p:cNvSpPr>
          <p:nvPr>
            <p:ph type="title"/>
          </p:nvPr>
        </p:nvSpPr>
        <p:spPr/>
        <p:txBody>
          <a:bodyPr/>
          <a:lstStyle/>
          <a:p>
            <a:pPr eaLnBrk="1" hangingPunct="1"/>
            <a:r>
              <a:rPr lang="zh-CN" altLang="en-US"/>
              <a:t>路由器站点到站点连接</a:t>
            </a:r>
          </a:p>
        </p:txBody>
      </p:sp>
      <p:pic>
        <p:nvPicPr>
          <p:cNvPr id="3075" name="Picture 8">
            <a:extLst>
              <a:ext uri="{FF2B5EF4-FFF2-40B4-BE49-F238E27FC236}">
                <a16:creationId xmlns:a16="http://schemas.microsoft.com/office/drawing/2014/main" id="{97E40F91-2919-443E-94A5-CD5713C2CF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1742" t="30780" r="28563" b="33183"/>
          <a:stretch>
            <a:fillRect/>
          </a:stretch>
        </p:blipFill>
        <p:spPr bwMode="auto">
          <a:xfrm>
            <a:off x="1905000" y="1447801"/>
            <a:ext cx="8382000" cy="493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 Box 9">
            <a:extLst>
              <a:ext uri="{FF2B5EF4-FFF2-40B4-BE49-F238E27FC236}">
                <a16:creationId xmlns:a16="http://schemas.microsoft.com/office/drawing/2014/main" id="{1C1DAB70-D3C9-4FBA-8952-5812E1F16A2B}"/>
              </a:ext>
            </a:extLst>
          </p:cNvPr>
          <p:cNvSpPr txBox="1">
            <a:spLocks noChangeArrowheads="1"/>
          </p:cNvSpPr>
          <p:nvPr/>
        </p:nvSpPr>
        <p:spPr bwMode="auto">
          <a:xfrm>
            <a:off x="3429000" y="5638801"/>
            <a:ext cx="106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t>总部</a:t>
            </a:r>
          </a:p>
        </p:txBody>
      </p:sp>
      <p:sp>
        <p:nvSpPr>
          <p:cNvPr id="3077" name="Text Box 10">
            <a:extLst>
              <a:ext uri="{FF2B5EF4-FFF2-40B4-BE49-F238E27FC236}">
                <a16:creationId xmlns:a16="http://schemas.microsoft.com/office/drawing/2014/main" id="{068A1F54-4415-4067-BAA6-41D9668E10AE}"/>
              </a:ext>
            </a:extLst>
          </p:cNvPr>
          <p:cNvSpPr txBox="1">
            <a:spLocks noChangeArrowheads="1"/>
          </p:cNvSpPr>
          <p:nvPr/>
        </p:nvSpPr>
        <p:spPr bwMode="auto">
          <a:xfrm>
            <a:off x="7696200" y="5715001"/>
            <a:ext cx="1447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t>分公司</a:t>
            </a:r>
          </a:p>
        </p:txBody>
      </p:sp>
      <p:sp>
        <p:nvSpPr>
          <p:cNvPr id="3078" name="Text Box 11">
            <a:extLst>
              <a:ext uri="{FF2B5EF4-FFF2-40B4-BE49-F238E27FC236}">
                <a16:creationId xmlns:a16="http://schemas.microsoft.com/office/drawing/2014/main" id="{AD8D7B3E-5BD7-40E7-A7EE-5FECCDD29BCA}"/>
              </a:ext>
            </a:extLst>
          </p:cNvPr>
          <p:cNvSpPr txBox="1">
            <a:spLocks noChangeArrowheads="1"/>
          </p:cNvSpPr>
          <p:nvPr/>
        </p:nvSpPr>
        <p:spPr bwMode="auto">
          <a:xfrm>
            <a:off x="5334000" y="1371601"/>
            <a:ext cx="152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INTERNET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
            <a:extLst>
              <a:ext uri="{FF2B5EF4-FFF2-40B4-BE49-F238E27FC236}">
                <a16:creationId xmlns:a16="http://schemas.microsoft.com/office/drawing/2014/main" id="{A4CC15A7-ED10-44F2-AF04-A0DE3AF16F4B}"/>
              </a:ext>
            </a:extLst>
          </p:cNvPr>
          <p:cNvSpPr>
            <a:spLocks noGrp="1" noChangeArrowheads="1"/>
          </p:cNvSpPr>
          <p:nvPr>
            <p:ph type="body" idx="1"/>
          </p:nvPr>
        </p:nvSpPr>
        <p:spPr>
          <a:xfrm>
            <a:off x="1981200" y="457201"/>
            <a:ext cx="8229600" cy="5668963"/>
          </a:xfrm>
        </p:spPr>
        <p:txBody>
          <a:bodyPr>
            <a:normAutofit lnSpcReduction="10000"/>
          </a:bodyPr>
          <a:lstStyle/>
          <a:p>
            <a:pPr eaLnBrk="1" hangingPunct="1">
              <a:lnSpc>
                <a:spcPct val="90000"/>
              </a:lnSpc>
            </a:pPr>
            <a:r>
              <a:rPr lang="zh-CN" altLang="en-US" sz="2400"/>
              <a:t>提示符：</a:t>
            </a:r>
            <a:r>
              <a:rPr lang="en-US" altLang="zh-CN" sz="2400"/>
              <a:t>Router&gt;</a:t>
            </a:r>
          </a:p>
          <a:p>
            <a:pPr eaLnBrk="1" hangingPunct="1">
              <a:lnSpc>
                <a:spcPct val="90000"/>
              </a:lnSpc>
            </a:pPr>
            <a:r>
              <a:rPr lang="zh-CN" altLang="en-US" sz="2400"/>
              <a:t>用户模式，是路由器启动时的缺省模式，提供有限的路由器访问权限，如查看</a:t>
            </a:r>
          </a:p>
          <a:p>
            <a:pPr eaLnBrk="1" hangingPunct="1">
              <a:lnSpc>
                <a:spcPct val="90000"/>
              </a:lnSpc>
            </a:pPr>
            <a:endParaRPr lang="zh-CN" altLang="en-US" sz="2400"/>
          </a:p>
          <a:p>
            <a:pPr eaLnBrk="1" hangingPunct="1">
              <a:lnSpc>
                <a:spcPct val="90000"/>
              </a:lnSpc>
            </a:pPr>
            <a:r>
              <a:rPr lang="zh-CN" altLang="en-US" sz="2400"/>
              <a:t>路由器的配置参数，但不能对路由器的配置做任何改动</a:t>
            </a:r>
          </a:p>
          <a:p>
            <a:pPr eaLnBrk="1" hangingPunct="1">
              <a:lnSpc>
                <a:spcPct val="90000"/>
              </a:lnSpc>
            </a:pPr>
            <a:endParaRPr lang="zh-CN" altLang="en-US" sz="2400"/>
          </a:p>
          <a:p>
            <a:pPr eaLnBrk="1" hangingPunct="1">
              <a:lnSpc>
                <a:spcPct val="90000"/>
              </a:lnSpc>
            </a:pPr>
            <a:r>
              <a:rPr lang="en-US" altLang="zh-CN" sz="2400"/>
              <a:t>Router&gt;enable  </a:t>
            </a:r>
            <a:r>
              <a:rPr lang="zh-CN" altLang="en-US" sz="2400"/>
              <a:t>进入特权模式</a:t>
            </a:r>
          </a:p>
          <a:p>
            <a:pPr eaLnBrk="1" hangingPunct="1">
              <a:lnSpc>
                <a:spcPct val="90000"/>
              </a:lnSpc>
            </a:pPr>
            <a:r>
              <a:rPr lang="zh-CN" altLang="en-US" sz="2400"/>
              <a:t>提示符：</a:t>
            </a:r>
            <a:r>
              <a:rPr lang="en-US" altLang="zh-CN" sz="2400"/>
              <a:t>Router#    </a:t>
            </a:r>
          </a:p>
          <a:p>
            <a:pPr eaLnBrk="1" hangingPunct="1">
              <a:lnSpc>
                <a:spcPct val="90000"/>
              </a:lnSpc>
            </a:pPr>
            <a:r>
              <a:rPr lang="en-US" altLang="zh-CN" sz="2400"/>
              <a:t> </a:t>
            </a:r>
            <a:r>
              <a:rPr lang="zh-CN" altLang="en-US" sz="2400"/>
              <a:t>查看修改路由器的配置，命令集比用户模式多一些</a:t>
            </a:r>
          </a:p>
          <a:p>
            <a:pPr eaLnBrk="1" hangingPunct="1">
              <a:lnSpc>
                <a:spcPct val="90000"/>
              </a:lnSpc>
            </a:pPr>
            <a:endParaRPr lang="zh-CN" altLang="en-US" sz="2400"/>
          </a:p>
          <a:p>
            <a:pPr eaLnBrk="1" hangingPunct="1">
              <a:lnSpc>
                <a:spcPct val="90000"/>
              </a:lnSpc>
            </a:pPr>
            <a:r>
              <a:rPr lang="en-US" altLang="zh-CN" sz="2400"/>
              <a:t>Router#config terminal  </a:t>
            </a:r>
            <a:r>
              <a:rPr lang="zh-CN" altLang="en-US" sz="2400"/>
              <a:t>进入配置模式</a:t>
            </a:r>
          </a:p>
          <a:p>
            <a:pPr eaLnBrk="1" hangingPunct="1">
              <a:lnSpc>
                <a:spcPct val="90000"/>
              </a:lnSpc>
            </a:pPr>
            <a:r>
              <a:rPr lang="zh-CN" altLang="en-US" sz="2400"/>
              <a:t>提示符：</a:t>
            </a:r>
            <a:r>
              <a:rPr lang="en-US" altLang="zh-CN" sz="2400"/>
              <a:t>Router(config)#  </a:t>
            </a:r>
          </a:p>
          <a:p>
            <a:pPr eaLnBrk="1" hangingPunct="1">
              <a:lnSpc>
                <a:spcPct val="90000"/>
              </a:lnSpc>
            </a:pPr>
            <a:r>
              <a:rPr lang="zh-CN" altLang="en-US" sz="2400"/>
              <a:t>对路由器进行配置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C8E476-01CC-0B35-9140-0923A74B1A1C}"/>
              </a:ext>
            </a:extLst>
          </p:cNvPr>
          <p:cNvSpPr>
            <a:spLocks noGrp="1"/>
          </p:cNvSpPr>
          <p:nvPr>
            <p:ph type="title"/>
          </p:nvPr>
        </p:nvSpPr>
        <p:spPr/>
        <p:txBody>
          <a:bodyPr>
            <a:normAutofit/>
          </a:bodyPr>
          <a:lstStyle/>
          <a:p>
            <a:r>
              <a:rPr lang="en-US" altLang="zh-CN" sz="3600" dirty="0"/>
              <a:t>IPSec</a:t>
            </a:r>
            <a:r>
              <a:rPr lang="zh-CN" altLang="en-US" sz="3600" dirty="0"/>
              <a:t>配置</a:t>
            </a:r>
          </a:p>
        </p:txBody>
      </p:sp>
      <p:sp>
        <p:nvSpPr>
          <p:cNvPr id="3" name="内容占位符 2">
            <a:extLst>
              <a:ext uri="{FF2B5EF4-FFF2-40B4-BE49-F238E27FC236}">
                <a16:creationId xmlns:a16="http://schemas.microsoft.com/office/drawing/2014/main" id="{DEE1FA26-0BD1-AAB7-844D-10CB9E6CAC9E}"/>
              </a:ext>
            </a:extLst>
          </p:cNvPr>
          <p:cNvSpPr>
            <a:spLocks noGrp="1"/>
          </p:cNvSpPr>
          <p:nvPr>
            <p:ph idx="1"/>
          </p:nvPr>
        </p:nvSpPr>
        <p:spPr/>
        <p:txBody>
          <a:bodyPr/>
          <a:lstStyle/>
          <a:p>
            <a:r>
              <a:rPr lang="zh-CN" altLang="en-US" dirty="0"/>
              <a:t>隧道模式（路由器到路由器）</a:t>
            </a:r>
            <a:endParaRPr lang="en-US" altLang="zh-CN" dirty="0"/>
          </a:p>
          <a:p>
            <a:r>
              <a:rPr lang="zh-CN" altLang="en-US" dirty="0"/>
              <a:t>传输模式（主机到主机）</a:t>
            </a:r>
            <a:endParaRPr lang="en-US" altLang="zh-CN" dirty="0"/>
          </a:p>
          <a:p>
            <a:r>
              <a:rPr lang="zh-CN" altLang="en-US" dirty="0"/>
              <a:t>主机到路由器的远程访问属于哪一种模式？</a:t>
            </a:r>
          </a:p>
        </p:txBody>
      </p:sp>
    </p:spTree>
    <p:extLst>
      <p:ext uri="{BB962C8B-B14F-4D97-AF65-F5344CB8AC3E}">
        <p14:creationId xmlns:p14="http://schemas.microsoft.com/office/powerpoint/2010/main" val="27772396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a:extLst>
              <a:ext uri="{FF2B5EF4-FFF2-40B4-BE49-F238E27FC236}">
                <a16:creationId xmlns:a16="http://schemas.microsoft.com/office/drawing/2014/main" id="{5306949D-4CF5-4E4D-9CC4-34E83AEA6736}"/>
              </a:ext>
            </a:extLst>
          </p:cNvPr>
          <p:cNvSpPr>
            <a:spLocks noGrp="1" noChangeArrowheads="1"/>
          </p:cNvSpPr>
          <p:nvPr>
            <p:ph type="body" idx="1"/>
          </p:nvPr>
        </p:nvSpPr>
        <p:spPr>
          <a:xfrm>
            <a:off x="2057400" y="1143001"/>
            <a:ext cx="8229600" cy="5440363"/>
          </a:xfrm>
        </p:spPr>
        <p:txBody>
          <a:bodyPr>
            <a:normAutofit lnSpcReduction="10000"/>
          </a:bodyPr>
          <a:lstStyle/>
          <a:p>
            <a:pPr eaLnBrk="1" hangingPunct="1">
              <a:lnSpc>
                <a:spcPct val="80000"/>
              </a:lnSpc>
            </a:pPr>
            <a:r>
              <a:rPr lang="en-US" altLang="zh-CN" sz="2400"/>
              <a:t>Router&gt;enable</a:t>
            </a:r>
          </a:p>
          <a:p>
            <a:pPr eaLnBrk="1" hangingPunct="1">
              <a:lnSpc>
                <a:spcPct val="80000"/>
              </a:lnSpc>
            </a:pPr>
            <a:r>
              <a:rPr lang="en-US" altLang="zh-CN" sz="2400"/>
              <a:t>Router#config terminal</a:t>
            </a:r>
          </a:p>
          <a:p>
            <a:pPr eaLnBrk="1" hangingPunct="1">
              <a:lnSpc>
                <a:spcPct val="80000"/>
              </a:lnSpc>
            </a:pPr>
            <a:r>
              <a:rPr lang="en-US" altLang="zh-CN" sz="2400"/>
              <a:t>Router(config)#crypto isakmp policy </a:t>
            </a:r>
            <a:r>
              <a:rPr lang="en-US" altLang="zh-CN" sz="2400">
                <a:solidFill>
                  <a:srgbClr val="FF0000"/>
                </a:solidFill>
              </a:rPr>
              <a:t>10</a:t>
            </a:r>
          </a:p>
          <a:p>
            <a:pPr eaLnBrk="1" hangingPunct="1">
              <a:lnSpc>
                <a:spcPct val="80000"/>
              </a:lnSpc>
            </a:pPr>
            <a:r>
              <a:rPr lang="zh-CN" altLang="en-US" sz="2400"/>
              <a:t>建立</a:t>
            </a:r>
            <a:r>
              <a:rPr lang="en-US" altLang="zh-CN" sz="2400"/>
              <a:t>ISAKMP</a:t>
            </a:r>
            <a:r>
              <a:rPr lang="zh-CN" altLang="en-US" sz="2400"/>
              <a:t>的</a:t>
            </a:r>
            <a:r>
              <a:rPr lang="en-US" altLang="zh-CN" sz="2400"/>
              <a:t>SA</a:t>
            </a:r>
            <a:r>
              <a:rPr lang="zh-CN" altLang="en-US" sz="2400"/>
              <a:t>，策略编号从</a:t>
            </a:r>
            <a:r>
              <a:rPr lang="en-US" altLang="zh-CN" sz="2400"/>
              <a:t>1</a:t>
            </a:r>
            <a:r>
              <a:rPr lang="zh-CN" altLang="en-US" sz="2400"/>
              <a:t>到</a:t>
            </a:r>
            <a:r>
              <a:rPr lang="en-US" altLang="zh-CN" sz="2400"/>
              <a:t>10000</a:t>
            </a:r>
          </a:p>
          <a:p>
            <a:pPr eaLnBrk="1" hangingPunct="1">
              <a:lnSpc>
                <a:spcPct val="80000"/>
              </a:lnSpc>
            </a:pPr>
            <a:r>
              <a:rPr lang="zh-CN" altLang="en-US" sz="2400"/>
              <a:t>编号越小，优先级越高。</a:t>
            </a:r>
          </a:p>
          <a:p>
            <a:pPr eaLnBrk="1" hangingPunct="1">
              <a:lnSpc>
                <a:spcPct val="80000"/>
              </a:lnSpc>
            </a:pPr>
            <a:r>
              <a:rPr lang="en-US" altLang="zh-CN" sz="2400"/>
              <a:t>Router(config-isakmp)#encryption </a:t>
            </a:r>
            <a:r>
              <a:rPr lang="en-US" altLang="zh-CN" sz="2400">
                <a:solidFill>
                  <a:srgbClr val="FF0000"/>
                </a:solidFill>
              </a:rPr>
              <a:t>3des</a:t>
            </a:r>
          </a:p>
          <a:p>
            <a:pPr eaLnBrk="1" hangingPunct="1">
              <a:lnSpc>
                <a:spcPct val="80000"/>
              </a:lnSpc>
            </a:pPr>
            <a:r>
              <a:rPr lang="zh-CN" altLang="en-US" sz="2400"/>
              <a:t>可选</a:t>
            </a:r>
            <a:r>
              <a:rPr lang="en-US" altLang="zh-CN" sz="2400"/>
              <a:t>des, 3des, aes</a:t>
            </a:r>
          </a:p>
          <a:p>
            <a:pPr eaLnBrk="1" hangingPunct="1">
              <a:lnSpc>
                <a:spcPct val="80000"/>
              </a:lnSpc>
            </a:pPr>
            <a:r>
              <a:rPr lang="en-US" altLang="zh-CN" sz="2400"/>
              <a:t>Router(config-isakmp)#hash </a:t>
            </a:r>
            <a:r>
              <a:rPr lang="en-US" altLang="zh-CN" sz="2400">
                <a:solidFill>
                  <a:srgbClr val="FF0000"/>
                </a:solidFill>
              </a:rPr>
              <a:t>md5</a:t>
            </a:r>
          </a:p>
          <a:p>
            <a:pPr eaLnBrk="1" hangingPunct="1">
              <a:lnSpc>
                <a:spcPct val="80000"/>
              </a:lnSpc>
            </a:pPr>
            <a:r>
              <a:rPr lang="zh-CN" altLang="en-US" sz="2400"/>
              <a:t>可选</a:t>
            </a:r>
            <a:r>
              <a:rPr lang="en-US" altLang="zh-CN" sz="2400"/>
              <a:t>sha, md5</a:t>
            </a:r>
          </a:p>
          <a:p>
            <a:pPr eaLnBrk="1" hangingPunct="1">
              <a:lnSpc>
                <a:spcPct val="80000"/>
              </a:lnSpc>
            </a:pPr>
            <a:r>
              <a:rPr lang="en-US" altLang="zh-CN" sz="2400"/>
              <a:t>Router(config-isakmp)#authentication </a:t>
            </a:r>
            <a:r>
              <a:rPr lang="en-US" altLang="zh-CN" sz="2400">
                <a:solidFill>
                  <a:srgbClr val="FF0000"/>
                </a:solidFill>
              </a:rPr>
              <a:t>pre-share</a:t>
            </a:r>
          </a:p>
          <a:p>
            <a:pPr eaLnBrk="1" hangingPunct="1">
              <a:lnSpc>
                <a:spcPct val="80000"/>
              </a:lnSpc>
            </a:pPr>
            <a:r>
              <a:rPr lang="zh-CN" altLang="en-US" sz="2400"/>
              <a:t>可选 </a:t>
            </a:r>
            <a:r>
              <a:rPr lang="en-US" altLang="zh-CN" sz="2400"/>
              <a:t>pre-share, rsa-encr, rsa-sig</a:t>
            </a:r>
          </a:p>
          <a:p>
            <a:pPr eaLnBrk="1" hangingPunct="1">
              <a:lnSpc>
                <a:spcPct val="80000"/>
              </a:lnSpc>
            </a:pPr>
            <a:r>
              <a:rPr lang="en-US" altLang="zh-CN" sz="2400"/>
              <a:t>Router(config-isakmp)#group </a:t>
            </a:r>
            <a:r>
              <a:rPr lang="en-US" altLang="zh-CN" sz="2400">
                <a:solidFill>
                  <a:srgbClr val="FF0000"/>
                </a:solidFill>
              </a:rPr>
              <a:t>2</a:t>
            </a:r>
          </a:p>
          <a:p>
            <a:pPr eaLnBrk="1" hangingPunct="1">
              <a:lnSpc>
                <a:spcPct val="80000"/>
              </a:lnSpc>
            </a:pPr>
            <a:r>
              <a:rPr lang="zh-CN" altLang="en-US" sz="2400"/>
              <a:t>可选</a:t>
            </a:r>
            <a:r>
              <a:rPr lang="en-US" altLang="zh-CN" sz="2400"/>
              <a:t>1,2,5</a:t>
            </a:r>
          </a:p>
          <a:p>
            <a:pPr eaLnBrk="1" hangingPunct="1">
              <a:lnSpc>
                <a:spcPct val="80000"/>
              </a:lnSpc>
            </a:pPr>
            <a:r>
              <a:rPr lang="en-US" altLang="zh-CN" sz="2400"/>
              <a:t>Router(config-isakmp)#exit</a:t>
            </a:r>
          </a:p>
        </p:txBody>
      </p:sp>
      <p:sp>
        <p:nvSpPr>
          <p:cNvPr id="5123" name="Text Box 5">
            <a:extLst>
              <a:ext uri="{FF2B5EF4-FFF2-40B4-BE49-F238E27FC236}">
                <a16:creationId xmlns:a16="http://schemas.microsoft.com/office/drawing/2014/main" id="{45B36126-AE6F-4FE8-9F58-7264998A1621}"/>
              </a:ext>
            </a:extLst>
          </p:cNvPr>
          <p:cNvSpPr txBox="1">
            <a:spLocks noChangeArrowheads="1"/>
          </p:cNvSpPr>
          <p:nvPr/>
        </p:nvSpPr>
        <p:spPr bwMode="auto">
          <a:xfrm>
            <a:off x="3200400" y="304800"/>
            <a:ext cx="3124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200"/>
              <a:t>配置总部路由器</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6346EFC-33CC-4309-AD3A-21D03D2DC4ED}"/>
              </a:ext>
            </a:extLst>
          </p:cNvPr>
          <p:cNvSpPr>
            <a:spLocks noGrp="1" noChangeArrowheads="1"/>
          </p:cNvSpPr>
          <p:nvPr>
            <p:ph type="title"/>
          </p:nvPr>
        </p:nvSpPr>
        <p:spPr>
          <a:xfrm>
            <a:off x="1422400" y="762001"/>
            <a:ext cx="8788400" cy="2438399"/>
          </a:xfrm>
        </p:spPr>
        <p:txBody>
          <a:bodyPr>
            <a:noAutofit/>
          </a:bodyPr>
          <a:lstStyle/>
          <a:p>
            <a:pPr algn="l" eaLnBrk="1" hangingPunct="1">
              <a:lnSpc>
                <a:spcPct val="150000"/>
              </a:lnSpc>
            </a:pPr>
            <a:r>
              <a:rPr lang="en-US" altLang="zh-CN" sz="2400" b="1" dirty="0"/>
              <a:t>Router(config)#crypto </a:t>
            </a:r>
            <a:r>
              <a:rPr lang="en-US" altLang="zh-CN" sz="2400" b="1" dirty="0" err="1"/>
              <a:t>isakmp</a:t>
            </a:r>
            <a:r>
              <a:rPr lang="en-US" altLang="zh-CN" sz="2400" b="1" dirty="0"/>
              <a:t> key </a:t>
            </a:r>
            <a:r>
              <a:rPr lang="en-US" altLang="zh-CN" sz="2400" b="1" dirty="0">
                <a:solidFill>
                  <a:srgbClr val="FF0000"/>
                </a:solidFill>
              </a:rPr>
              <a:t>cisco1234</a:t>
            </a:r>
            <a:r>
              <a:rPr lang="en-US" altLang="zh-CN" sz="2400" b="1" dirty="0"/>
              <a:t> address </a:t>
            </a:r>
            <a:r>
              <a:rPr lang="en-US" altLang="zh-CN" sz="2400" b="1" dirty="0">
                <a:solidFill>
                  <a:srgbClr val="FF0000"/>
                </a:solidFill>
              </a:rPr>
              <a:t>201.201.1.2</a:t>
            </a:r>
            <a:br>
              <a:rPr lang="en-US" altLang="zh-CN" sz="2400" b="1" dirty="0"/>
            </a:br>
            <a:r>
              <a:rPr lang="zh-CN" altLang="en-US" sz="2400" b="1" dirty="0"/>
              <a:t>将与对等实体</a:t>
            </a:r>
            <a:r>
              <a:rPr lang="en-US" altLang="zh-CN" sz="2400" b="1" dirty="0"/>
              <a:t>201.201.1.2</a:t>
            </a:r>
            <a:r>
              <a:rPr lang="zh-CN" altLang="en-US" sz="2400" b="1" dirty="0"/>
              <a:t>的预共享密钥设置为</a:t>
            </a:r>
            <a:r>
              <a:rPr lang="en-US" altLang="zh-CN" sz="2400" b="1" dirty="0"/>
              <a:t>cisco1234</a:t>
            </a:r>
            <a:br>
              <a:rPr lang="en-US" altLang="zh-CN" sz="2400" b="1" dirty="0"/>
            </a:br>
            <a:r>
              <a:rPr lang="en-US" altLang="zh-CN" sz="2400" b="1" dirty="0"/>
              <a:t>Router(config)#crypto </a:t>
            </a:r>
            <a:r>
              <a:rPr lang="en-US" altLang="zh-CN" sz="2400" b="1" dirty="0" err="1"/>
              <a:t>ipsec</a:t>
            </a:r>
            <a:r>
              <a:rPr lang="en-US" altLang="zh-CN" sz="2400" b="1" dirty="0"/>
              <a:t> transform-set </a:t>
            </a:r>
            <a:r>
              <a:rPr lang="en-US" altLang="zh-CN" sz="2400" b="1" dirty="0" err="1"/>
              <a:t>wytransform</a:t>
            </a:r>
            <a:r>
              <a:rPr lang="en-US" altLang="zh-CN" sz="2400" b="1" dirty="0"/>
              <a:t> </a:t>
            </a:r>
            <a:r>
              <a:rPr lang="en-US" altLang="zh-CN" sz="2400" b="1" dirty="0" err="1"/>
              <a:t>esp</a:t>
            </a:r>
            <a:r>
              <a:rPr lang="en-US" altLang="zh-CN" sz="2400" b="1" dirty="0"/>
              <a:t>-des</a:t>
            </a:r>
            <a:br>
              <a:rPr lang="en-US" altLang="zh-CN" sz="2400" b="1" dirty="0"/>
            </a:br>
            <a:r>
              <a:rPr lang="zh-CN" altLang="en-US" sz="2400" b="1" dirty="0"/>
              <a:t>设置传输集，起名为</a:t>
            </a:r>
            <a:r>
              <a:rPr lang="en-US" altLang="zh-CN" sz="2400" b="1" dirty="0" err="1"/>
              <a:t>wytransform</a:t>
            </a:r>
            <a:r>
              <a:rPr lang="zh-CN" altLang="en-US" sz="2400" b="1" dirty="0"/>
              <a:t>，传输集里指定如何保护流量。这里指定使用</a:t>
            </a:r>
            <a:r>
              <a:rPr lang="en-US" altLang="zh-CN" sz="2400" b="1" dirty="0"/>
              <a:t>ESP</a:t>
            </a:r>
            <a:r>
              <a:rPr lang="zh-CN" altLang="en-US" sz="2400" b="1" dirty="0"/>
              <a:t>协议保护数据，加密算法用</a:t>
            </a:r>
            <a:r>
              <a:rPr lang="en-US" altLang="zh-CN" sz="2400" b="1" dirty="0"/>
              <a:t>des</a:t>
            </a:r>
          </a:p>
        </p:txBody>
      </p:sp>
      <p:sp>
        <p:nvSpPr>
          <p:cNvPr id="6147" name="Rectangle 3">
            <a:extLst>
              <a:ext uri="{FF2B5EF4-FFF2-40B4-BE49-F238E27FC236}">
                <a16:creationId xmlns:a16="http://schemas.microsoft.com/office/drawing/2014/main" id="{18958EC9-EE86-4E10-B29B-092DE3FB6637}"/>
              </a:ext>
            </a:extLst>
          </p:cNvPr>
          <p:cNvSpPr>
            <a:spLocks noChangeArrowheads="1"/>
          </p:cNvSpPr>
          <p:nvPr/>
        </p:nvSpPr>
        <p:spPr bwMode="auto">
          <a:xfrm>
            <a:off x="1905000" y="3810001"/>
            <a:ext cx="8382000" cy="1795463"/>
          </a:xfrm>
          <a:prstGeom prst="rect">
            <a:avLst/>
          </a:prstGeom>
          <a:solidFill>
            <a:srgbClr val="FFCC99"/>
          </a:solidFill>
          <a:ln w="9525">
            <a:solidFill>
              <a:schemeClr val="tx1"/>
            </a:solidFill>
            <a:miter lim="800000"/>
            <a:headEnd/>
            <a:tailEnd/>
          </a:ln>
        </p:spPr>
        <p:txBody>
          <a:bodyPr lIns="82550" tIns="41275" rIns="82550" bIns="41275">
            <a:spAutoFit/>
          </a:bodyPr>
          <a:lstStyle>
            <a:lvl1pPr defTabSz="725488" eaLnBrk="0" hangingPunct="0">
              <a:defRPr>
                <a:solidFill>
                  <a:schemeClr val="tx1"/>
                </a:solidFill>
                <a:latin typeface="Arial" panose="020B0604020202020204" pitchFamily="34" charset="0"/>
                <a:ea typeface="宋体" panose="02010600030101010101" pitchFamily="2" charset="-122"/>
              </a:defRPr>
            </a:lvl1pPr>
            <a:lvl2pPr marL="742950" indent="-285750" defTabSz="725488" eaLnBrk="0" hangingPunct="0">
              <a:defRPr>
                <a:solidFill>
                  <a:schemeClr val="tx1"/>
                </a:solidFill>
                <a:latin typeface="Arial" panose="020B0604020202020204" pitchFamily="34" charset="0"/>
                <a:ea typeface="宋体" panose="02010600030101010101" pitchFamily="2" charset="-122"/>
              </a:defRPr>
            </a:lvl2pPr>
            <a:lvl3pPr marL="1143000" indent="-228600" defTabSz="725488" eaLnBrk="0" hangingPunct="0">
              <a:defRPr>
                <a:solidFill>
                  <a:schemeClr val="tx1"/>
                </a:solidFill>
                <a:latin typeface="Arial" panose="020B0604020202020204" pitchFamily="34" charset="0"/>
                <a:ea typeface="宋体" panose="02010600030101010101" pitchFamily="2" charset="-122"/>
              </a:defRPr>
            </a:lvl3pPr>
            <a:lvl4pPr marL="1600200" indent="-228600" defTabSz="725488" eaLnBrk="0" hangingPunct="0">
              <a:defRPr>
                <a:solidFill>
                  <a:schemeClr val="tx1"/>
                </a:solidFill>
                <a:latin typeface="Arial" panose="020B0604020202020204" pitchFamily="34" charset="0"/>
                <a:ea typeface="宋体" panose="02010600030101010101" pitchFamily="2" charset="-122"/>
              </a:defRPr>
            </a:lvl4pPr>
            <a:lvl5pPr marL="2057400" indent="-228600" defTabSz="725488" eaLnBrk="0" hangingPunct="0">
              <a:defRPr>
                <a:solidFill>
                  <a:schemeClr val="tx1"/>
                </a:solidFill>
                <a:latin typeface="Arial" panose="020B0604020202020204" pitchFamily="34" charset="0"/>
                <a:ea typeface="宋体" panose="02010600030101010101" pitchFamily="2" charset="-122"/>
              </a:defRPr>
            </a:lvl5pPr>
            <a:lvl6pPr marL="2514600" indent="-228600" defTabSz="7254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254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254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254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Aft>
                <a:spcPct val="20000"/>
              </a:spcAft>
            </a:pPr>
            <a:r>
              <a:rPr lang="en-US" altLang="zh-CN" b="1" dirty="0">
                <a:latin typeface="Courier New" panose="02070309020205020404" pitchFamily="49" charset="0"/>
              </a:rPr>
              <a:t>ah-md5-hmac   AH-HMAC-MD5 transform</a:t>
            </a:r>
          </a:p>
          <a:p>
            <a:r>
              <a:rPr lang="en-US" altLang="zh-CN" b="1" dirty="0">
                <a:latin typeface="Courier New" panose="02070309020205020404" pitchFamily="49" charset="0"/>
              </a:rPr>
              <a:t>ah-sha-</a:t>
            </a:r>
            <a:r>
              <a:rPr lang="en-US" altLang="zh-CN" b="1" dirty="0" err="1">
                <a:latin typeface="Courier New" panose="02070309020205020404" pitchFamily="49" charset="0"/>
              </a:rPr>
              <a:t>hmac</a:t>
            </a:r>
            <a:r>
              <a:rPr lang="en-US" altLang="zh-CN" b="1" dirty="0">
                <a:latin typeface="Courier New" panose="02070309020205020404" pitchFamily="49" charset="0"/>
              </a:rPr>
              <a:t>   AH-HMAC-SHA transform</a:t>
            </a:r>
          </a:p>
          <a:p>
            <a:r>
              <a:rPr lang="en-US" altLang="zh-CN" b="1" dirty="0">
                <a:latin typeface="Courier New" panose="02070309020205020404" pitchFamily="49" charset="0"/>
              </a:rPr>
              <a:t>esp-3des      ESP transform using 3DES 	</a:t>
            </a:r>
          </a:p>
          <a:p>
            <a:r>
              <a:rPr lang="en-US" altLang="zh-CN" b="1" dirty="0" err="1">
                <a:latin typeface="Courier New" panose="02070309020205020404" pitchFamily="49" charset="0"/>
              </a:rPr>
              <a:t>esp</a:t>
            </a:r>
            <a:r>
              <a:rPr lang="en-US" altLang="zh-CN" b="1" dirty="0">
                <a:latin typeface="Courier New" panose="02070309020205020404" pitchFamily="49" charset="0"/>
              </a:rPr>
              <a:t>-des       ESP transform using </a:t>
            </a:r>
          </a:p>
          <a:p>
            <a:r>
              <a:rPr lang="en-US" altLang="zh-CN" b="1" dirty="0">
                <a:latin typeface="Courier New" panose="02070309020205020404" pitchFamily="49" charset="0"/>
              </a:rPr>
              <a:t>esp-md5-hmac  ESP transform using HMAC-MD5 auth</a:t>
            </a:r>
          </a:p>
          <a:p>
            <a:r>
              <a:rPr lang="en-US" altLang="zh-CN" b="1" dirty="0" err="1">
                <a:latin typeface="Courier New" panose="02070309020205020404" pitchFamily="49" charset="0"/>
              </a:rPr>
              <a:t>esp</a:t>
            </a:r>
            <a:r>
              <a:rPr lang="en-US" altLang="zh-CN" b="1" dirty="0">
                <a:latin typeface="Courier New" panose="02070309020205020404" pitchFamily="49" charset="0"/>
              </a:rPr>
              <a:t>-sha-</a:t>
            </a:r>
            <a:r>
              <a:rPr lang="en-US" altLang="zh-CN" b="1" dirty="0" err="1">
                <a:latin typeface="Courier New" panose="02070309020205020404" pitchFamily="49" charset="0"/>
              </a:rPr>
              <a:t>hmac</a:t>
            </a:r>
            <a:r>
              <a:rPr lang="en-US" altLang="zh-CN" b="1" dirty="0">
                <a:latin typeface="Courier New" panose="02070309020205020404" pitchFamily="49" charset="0"/>
              </a:rPr>
              <a:t>  ESP transform using HMAC-SHA auth</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6E953791-4761-4670-8EB5-251C482D4BA5}"/>
              </a:ext>
            </a:extLst>
          </p:cNvPr>
          <p:cNvSpPr>
            <a:spLocks noGrp="1" noChangeArrowheads="1"/>
          </p:cNvSpPr>
          <p:nvPr>
            <p:ph type="title"/>
          </p:nvPr>
        </p:nvSpPr>
        <p:spPr/>
        <p:txBody>
          <a:bodyPr/>
          <a:lstStyle/>
          <a:p>
            <a:pPr eaLnBrk="1" hangingPunct="1"/>
            <a:endParaRPr lang="zh-CN" altLang="zh-CN"/>
          </a:p>
        </p:txBody>
      </p:sp>
      <p:sp>
        <p:nvSpPr>
          <p:cNvPr id="7171" name="Rectangle 3">
            <a:extLst>
              <a:ext uri="{FF2B5EF4-FFF2-40B4-BE49-F238E27FC236}">
                <a16:creationId xmlns:a16="http://schemas.microsoft.com/office/drawing/2014/main" id="{53FD52A3-A0FE-45DA-822D-DE62680946DF}"/>
              </a:ext>
            </a:extLst>
          </p:cNvPr>
          <p:cNvSpPr>
            <a:spLocks noGrp="1" noChangeArrowheads="1"/>
          </p:cNvSpPr>
          <p:nvPr>
            <p:ph type="body" idx="1"/>
          </p:nvPr>
        </p:nvSpPr>
        <p:spPr/>
        <p:txBody>
          <a:bodyPr/>
          <a:lstStyle/>
          <a:p>
            <a:pPr eaLnBrk="1" hangingPunct="1">
              <a:buFontTx/>
              <a:buNone/>
            </a:pPr>
            <a:r>
              <a:rPr lang="zh-CN" altLang="en-US" dirty="0"/>
              <a:t>指定需要保护的流量。用基于名称的访问控制列表，给这个流量起</a:t>
            </a:r>
            <a:endParaRPr lang="en-US" altLang="zh-CN" dirty="0"/>
          </a:p>
          <a:p>
            <a:pPr eaLnBrk="1" hangingPunct="1">
              <a:buFontTx/>
              <a:buNone/>
            </a:pPr>
            <a:r>
              <a:rPr lang="zh-CN" altLang="en-US" dirty="0"/>
              <a:t>名为</a:t>
            </a:r>
            <a:r>
              <a:rPr lang="en-US" altLang="zh-CN" dirty="0" err="1"/>
              <a:t>jiamiacl</a:t>
            </a:r>
            <a:endParaRPr lang="en-US" altLang="zh-CN" dirty="0"/>
          </a:p>
          <a:p>
            <a:pPr eaLnBrk="1" hangingPunct="1"/>
            <a:r>
              <a:rPr lang="en-US" altLang="zh-CN" dirty="0"/>
              <a:t>Router(config)#ip access-list extended </a:t>
            </a:r>
            <a:r>
              <a:rPr lang="en-US" altLang="zh-CN" dirty="0" err="1">
                <a:solidFill>
                  <a:srgbClr val="FF0000"/>
                </a:solidFill>
              </a:rPr>
              <a:t>jiamiacl</a:t>
            </a:r>
            <a:endParaRPr lang="en-US" altLang="zh-CN" dirty="0">
              <a:solidFill>
                <a:srgbClr val="FF0000"/>
              </a:solidFill>
            </a:endParaRPr>
          </a:p>
          <a:p>
            <a:pPr eaLnBrk="1" hangingPunct="1"/>
            <a:r>
              <a:rPr lang="en-US" altLang="zh-CN" dirty="0"/>
              <a:t>Router(config-</a:t>
            </a:r>
            <a:r>
              <a:rPr lang="en-US" altLang="zh-CN" dirty="0" err="1"/>
              <a:t>ext</a:t>
            </a:r>
            <a:r>
              <a:rPr lang="en-US" altLang="zh-CN" dirty="0"/>
              <a:t>-</a:t>
            </a:r>
            <a:r>
              <a:rPr lang="en-US" altLang="zh-CN" dirty="0" err="1"/>
              <a:t>nacl</a:t>
            </a:r>
            <a:r>
              <a:rPr lang="en-US" altLang="zh-CN" dirty="0"/>
              <a:t>)#permit </a:t>
            </a:r>
            <a:r>
              <a:rPr lang="en-US" altLang="zh-CN" dirty="0" err="1">
                <a:solidFill>
                  <a:srgbClr val="FF0000"/>
                </a:solidFill>
              </a:rPr>
              <a:t>ip</a:t>
            </a:r>
            <a:r>
              <a:rPr lang="en-US" altLang="zh-CN" dirty="0">
                <a:solidFill>
                  <a:srgbClr val="FF0000"/>
                </a:solidFill>
              </a:rPr>
              <a:t> 192.168.0.0 0.0.0.255 192.168.10.0 0.0.0.255</a:t>
            </a:r>
          </a:p>
          <a:p>
            <a:pPr eaLnBrk="1" hangingPunct="1"/>
            <a:r>
              <a:rPr lang="en-US" altLang="zh-CN" dirty="0"/>
              <a:t>Router(config-</a:t>
            </a:r>
            <a:r>
              <a:rPr lang="en-US" altLang="zh-CN" dirty="0" err="1"/>
              <a:t>ext</a:t>
            </a:r>
            <a:r>
              <a:rPr lang="en-US" altLang="zh-CN" dirty="0"/>
              <a:t>-</a:t>
            </a:r>
            <a:r>
              <a:rPr lang="en-US" altLang="zh-CN" dirty="0" err="1"/>
              <a:t>nacl</a:t>
            </a:r>
            <a:r>
              <a:rPr lang="en-US" altLang="zh-CN" dirty="0"/>
              <a:t>)#exit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a:extLst>
              <a:ext uri="{FF2B5EF4-FFF2-40B4-BE49-F238E27FC236}">
                <a16:creationId xmlns:a16="http://schemas.microsoft.com/office/drawing/2014/main" id="{F7D35AA3-C529-4DB8-A278-585CA678F39B}"/>
              </a:ext>
            </a:extLst>
          </p:cNvPr>
          <p:cNvSpPr>
            <a:spLocks noGrp="1" noChangeArrowheads="1"/>
          </p:cNvSpPr>
          <p:nvPr>
            <p:ph type="body" idx="1"/>
          </p:nvPr>
        </p:nvSpPr>
        <p:spPr>
          <a:xfrm>
            <a:off x="1981200" y="914400"/>
            <a:ext cx="8458200" cy="5334000"/>
          </a:xfrm>
        </p:spPr>
        <p:txBody>
          <a:bodyPr>
            <a:normAutofit fontScale="92500"/>
          </a:bodyPr>
          <a:lstStyle/>
          <a:p>
            <a:pPr eaLnBrk="1" hangingPunct="1">
              <a:buFontTx/>
              <a:buNone/>
            </a:pPr>
            <a:r>
              <a:rPr lang="zh-CN" altLang="en-US" sz="2400" dirty="0"/>
              <a:t>定义加密图</a:t>
            </a:r>
            <a:r>
              <a:rPr lang="en-US" altLang="zh-CN" sz="2400" dirty="0"/>
              <a:t>crypto map</a:t>
            </a:r>
            <a:r>
              <a:rPr lang="zh-CN" altLang="en-US" sz="2400" dirty="0"/>
              <a:t>，使用</a:t>
            </a:r>
            <a:r>
              <a:rPr lang="en-US" altLang="zh-CN" sz="2400" dirty="0" err="1"/>
              <a:t>ipsec-isakmp</a:t>
            </a:r>
            <a:r>
              <a:rPr lang="zh-CN" altLang="en-US" sz="2400" dirty="0"/>
              <a:t>来构建一个会话</a:t>
            </a:r>
          </a:p>
          <a:p>
            <a:pPr eaLnBrk="1" hangingPunct="1">
              <a:buFontTx/>
              <a:buNone/>
            </a:pPr>
            <a:r>
              <a:rPr lang="en-US" altLang="zh-CN" sz="2400" dirty="0"/>
              <a:t>crypto map</a:t>
            </a:r>
            <a:r>
              <a:rPr lang="zh-CN" altLang="en-US" sz="2400" dirty="0"/>
              <a:t>中最少要指定：什么样的流量需要保护</a:t>
            </a:r>
            <a:r>
              <a:rPr lang="en-US" altLang="zh-CN" sz="2400" dirty="0"/>
              <a:t>(</a:t>
            </a:r>
            <a:r>
              <a:rPr lang="zh-CN" altLang="en-US" sz="2400" dirty="0"/>
              <a:t>需要保留</a:t>
            </a:r>
          </a:p>
          <a:p>
            <a:pPr eaLnBrk="1" hangingPunct="1">
              <a:buFontTx/>
              <a:buNone/>
            </a:pPr>
            <a:r>
              <a:rPr lang="zh-CN" altLang="en-US" sz="2400" dirty="0"/>
              <a:t>的流量在</a:t>
            </a:r>
            <a:r>
              <a:rPr lang="en-US" altLang="zh-CN" sz="2400" dirty="0"/>
              <a:t>access-list</a:t>
            </a:r>
            <a:r>
              <a:rPr lang="zh-CN" altLang="en-US" sz="2400" dirty="0"/>
              <a:t>中声明</a:t>
            </a:r>
            <a:r>
              <a:rPr lang="en-US" altLang="zh-CN" sz="2400" dirty="0"/>
              <a:t>)</a:t>
            </a:r>
            <a:r>
              <a:rPr lang="zh-CN" altLang="en-US" sz="2400" dirty="0"/>
              <a:t>，怎么样保护（ 在</a:t>
            </a:r>
            <a:r>
              <a:rPr lang="en-US" altLang="zh-CN" sz="2400" dirty="0"/>
              <a:t>transform-set</a:t>
            </a:r>
          </a:p>
          <a:p>
            <a:pPr eaLnBrk="1" hangingPunct="1">
              <a:buFontTx/>
              <a:buNone/>
            </a:pPr>
            <a:r>
              <a:rPr lang="zh-CN" altLang="en-US" sz="2400" dirty="0"/>
              <a:t>中声明），把流量发给谁（我的对等实体是谁）</a:t>
            </a:r>
          </a:p>
          <a:p>
            <a:pPr eaLnBrk="1" hangingPunct="1">
              <a:buFontTx/>
              <a:buNone/>
            </a:pPr>
            <a:endParaRPr lang="zh-CN" altLang="en-US" sz="2400" dirty="0"/>
          </a:p>
          <a:p>
            <a:pPr algn="just" eaLnBrk="1" hangingPunct="1"/>
            <a:r>
              <a:rPr lang="en-US" altLang="zh-CN" sz="2400" dirty="0"/>
              <a:t>Router(config)#crypto map </a:t>
            </a:r>
            <a:r>
              <a:rPr lang="en-US" altLang="zh-CN" sz="2400" dirty="0" err="1">
                <a:solidFill>
                  <a:srgbClr val="FF0000"/>
                </a:solidFill>
              </a:rPr>
              <a:t>wymap</a:t>
            </a:r>
            <a:r>
              <a:rPr lang="en-US" altLang="zh-CN" sz="2400" dirty="0">
                <a:solidFill>
                  <a:srgbClr val="FF0000"/>
                </a:solidFill>
              </a:rPr>
              <a:t> 10</a:t>
            </a:r>
            <a:r>
              <a:rPr lang="en-US" altLang="zh-CN" sz="2400" dirty="0"/>
              <a:t> </a:t>
            </a:r>
            <a:r>
              <a:rPr lang="en-US" altLang="zh-CN" sz="2400" dirty="0" err="1"/>
              <a:t>ipsec-isakmp</a:t>
            </a:r>
            <a:r>
              <a:rPr lang="en-US" altLang="zh-CN" sz="2400" dirty="0"/>
              <a:t> </a:t>
            </a:r>
            <a:r>
              <a:rPr lang="zh-CN" altLang="en-US" sz="2400" dirty="0"/>
              <a:t>优先级编号从</a:t>
            </a:r>
            <a:r>
              <a:rPr lang="en-US" altLang="zh-CN" sz="2400" dirty="0"/>
              <a:t>1</a:t>
            </a:r>
            <a:r>
              <a:rPr lang="zh-CN" altLang="en-US" sz="2400" dirty="0"/>
              <a:t>到</a:t>
            </a:r>
            <a:r>
              <a:rPr lang="en-US" altLang="zh-CN" sz="2400" dirty="0"/>
              <a:t>65535 (</a:t>
            </a:r>
            <a:r>
              <a:rPr lang="zh-CN" altLang="zh-CN" sz="2400" dirty="0"/>
              <a:t>加密图名称为“</a:t>
            </a:r>
            <a:r>
              <a:rPr lang="en-US" altLang="zh-CN" sz="2400" dirty="0" err="1">
                <a:solidFill>
                  <a:srgbClr val="FF0000"/>
                </a:solidFill>
              </a:rPr>
              <a:t>wymap</a:t>
            </a:r>
            <a:r>
              <a:rPr lang="en-US" altLang="zh-CN" sz="2400" dirty="0">
                <a:solidFill>
                  <a:srgbClr val="FF0000"/>
                </a:solidFill>
              </a:rPr>
              <a:t> </a:t>
            </a:r>
            <a:r>
              <a:rPr lang="zh-CN" altLang="zh-CN" sz="2400" dirty="0"/>
              <a:t>”，序号为</a:t>
            </a:r>
            <a:r>
              <a:rPr lang="en-US" altLang="zh-CN" sz="2400" dirty="0"/>
              <a:t>10)</a:t>
            </a:r>
          </a:p>
          <a:p>
            <a:pPr algn="just" eaLnBrk="1" hangingPunct="1"/>
            <a:r>
              <a:rPr lang="en-US" altLang="zh-CN" sz="2400" dirty="0"/>
              <a:t>Router(config-crypto-map)#set peer </a:t>
            </a:r>
            <a:r>
              <a:rPr lang="en-US" altLang="zh-CN" sz="2400" dirty="0">
                <a:solidFill>
                  <a:srgbClr val="FF0000"/>
                </a:solidFill>
              </a:rPr>
              <a:t>201.201.1.2 </a:t>
            </a:r>
            <a:r>
              <a:rPr lang="en-US" altLang="zh-CN" sz="2400" dirty="0"/>
              <a:t>(</a:t>
            </a:r>
            <a:r>
              <a:rPr lang="zh-CN" altLang="zh-CN" sz="2400" dirty="0"/>
              <a:t>设置对端</a:t>
            </a:r>
            <a:r>
              <a:rPr lang="en-US" altLang="zh-CN" sz="2400" dirty="0"/>
              <a:t>IP</a:t>
            </a:r>
            <a:r>
              <a:rPr lang="zh-CN" altLang="zh-CN" sz="2400" dirty="0"/>
              <a:t>地址</a:t>
            </a:r>
            <a:r>
              <a:rPr lang="en-US" altLang="zh-CN" sz="2400" dirty="0"/>
              <a:t>)</a:t>
            </a:r>
          </a:p>
          <a:p>
            <a:pPr algn="just" eaLnBrk="1" hangingPunct="1"/>
            <a:r>
              <a:rPr lang="en-US" altLang="zh-CN" sz="2400" dirty="0"/>
              <a:t>Router(config-crypto-map)#set transform-set </a:t>
            </a:r>
            <a:r>
              <a:rPr lang="en-US" altLang="zh-CN" sz="2400" dirty="0" err="1">
                <a:solidFill>
                  <a:srgbClr val="FF0000"/>
                </a:solidFill>
              </a:rPr>
              <a:t>wytransform</a:t>
            </a:r>
            <a:r>
              <a:rPr lang="en-US" altLang="zh-CN" sz="2400" dirty="0">
                <a:solidFill>
                  <a:srgbClr val="FF0000"/>
                </a:solidFill>
              </a:rPr>
              <a:t> </a:t>
            </a:r>
            <a:r>
              <a:rPr lang="zh-CN" altLang="zh-CN" sz="2400" dirty="0"/>
              <a:t>，</a:t>
            </a:r>
            <a:r>
              <a:rPr lang="en-US" altLang="zh-CN" sz="2400" dirty="0"/>
              <a:t>(</a:t>
            </a:r>
            <a:r>
              <a:rPr lang="zh-CN" altLang="zh-CN" sz="2400" dirty="0"/>
              <a:t>加密图用于交换集</a:t>
            </a:r>
            <a:r>
              <a:rPr lang="en-US" altLang="zh-CN" sz="2400" dirty="0"/>
              <a:t>)</a:t>
            </a:r>
            <a:endParaRPr lang="en-US" altLang="zh-CN" sz="2400" dirty="0">
              <a:solidFill>
                <a:srgbClr val="FF0000"/>
              </a:solidFill>
            </a:endParaRPr>
          </a:p>
          <a:p>
            <a:pPr algn="just" eaLnBrk="1" hangingPunct="1"/>
            <a:r>
              <a:rPr lang="en-US" altLang="zh-CN" sz="2400" dirty="0"/>
              <a:t>Router(config-crypto-map)#match address </a:t>
            </a:r>
            <a:r>
              <a:rPr lang="en-US" altLang="zh-CN" sz="2400" dirty="0" err="1">
                <a:solidFill>
                  <a:srgbClr val="FF0000"/>
                </a:solidFill>
              </a:rPr>
              <a:t>jiamiacl</a:t>
            </a:r>
            <a:r>
              <a:rPr lang="en-US" altLang="zh-CN" sz="2400" dirty="0">
                <a:solidFill>
                  <a:srgbClr val="FF0000"/>
                </a:solidFill>
              </a:rPr>
              <a:t> </a:t>
            </a:r>
            <a:r>
              <a:rPr lang="en-US" altLang="zh-CN" sz="2400" dirty="0"/>
              <a:t>(</a:t>
            </a:r>
            <a:r>
              <a:rPr lang="zh-CN" altLang="zh-CN" sz="2400" dirty="0"/>
              <a:t>设置匹配</a:t>
            </a:r>
            <a:r>
              <a:rPr lang="zh-CN" altLang="en-US" sz="2400" dirty="0"/>
              <a:t>流量</a:t>
            </a:r>
            <a:r>
              <a:rPr lang="en-US" altLang="zh-CN" sz="2400" dirty="0"/>
              <a:t>)</a:t>
            </a:r>
          </a:p>
          <a:p>
            <a:pPr algn="just" eaLnBrk="1" hangingPunct="1"/>
            <a:r>
              <a:rPr lang="en-US" altLang="zh-CN" sz="2400" dirty="0"/>
              <a:t>Router(config-crypto-map)#exit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D1A6C632-D25D-47A9-AEC0-E4F1A7E2173B}"/>
              </a:ext>
            </a:extLst>
          </p:cNvPr>
          <p:cNvSpPr>
            <a:spLocks noGrp="1" noChangeArrowheads="1"/>
          </p:cNvSpPr>
          <p:nvPr>
            <p:ph type="title"/>
          </p:nvPr>
        </p:nvSpPr>
        <p:spPr/>
        <p:txBody>
          <a:bodyPr/>
          <a:lstStyle/>
          <a:p>
            <a:pPr eaLnBrk="1" hangingPunct="1"/>
            <a:endParaRPr lang="zh-CN" altLang="zh-CN"/>
          </a:p>
        </p:txBody>
      </p:sp>
      <p:sp>
        <p:nvSpPr>
          <p:cNvPr id="9219" name="Rectangle 3">
            <a:extLst>
              <a:ext uri="{FF2B5EF4-FFF2-40B4-BE49-F238E27FC236}">
                <a16:creationId xmlns:a16="http://schemas.microsoft.com/office/drawing/2014/main" id="{F485D1A0-2AFB-4412-988A-3F38A86CB74B}"/>
              </a:ext>
            </a:extLst>
          </p:cNvPr>
          <p:cNvSpPr>
            <a:spLocks noGrp="1" noChangeArrowheads="1"/>
          </p:cNvSpPr>
          <p:nvPr>
            <p:ph type="body" idx="1"/>
          </p:nvPr>
        </p:nvSpPr>
        <p:spPr/>
        <p:txBody>
          <a:bodyPr/>
          <a:lstStyle/>
          <a:p>
            <a:pPr eaLnBrk="1" hangingPunct="1">
              <a:buFontTx/>
              <a:buNone/>
            </a:pPr>
            <a:r>
              <a:rPr lang="zh-CN" altLang="en-US" dirty="0"/>
              <a:t>在对应端口激活</a:t>
            </a:r>
            <a:r>
              <a:rPr lang="en-US" altLang="zh-CN" dirty="0" err="1"/>
              <a:t>cryptomap</a:t>
            </a:r>
            <a:endParaRPr lang="en-US" altLang="zh-CN" dirty="0"/>
          </a:p>
          <a:p>
            <a:pPr eaLnBrk="1" hangingPunct="1">
              <a:buFontTx/>
              <a:buNone/>
            </a:pPr>
            <a:endParaRPr lang="en-US" altLang="zh-CN" dirty="0"/>
          </a:p>
          <a:p>
            <a:pPr eaLnBrk="1" hangingPunct="1"/>
            <a:r>
              <a:rPr lang="en-US" altLang="zh-CN" dirty="0"/>
              <a:t>Router(config)#interface </a:t>
            </a:r>
            <a:r>
              <a:rPr lang="en-US" altLang="zh-CN" dirty="0">
                <a:solidFill>
                  <a:srgbClr val="FF0000"/>
                </a:solidFill>
              </a:rPr>
              <a:t>FastEthernet0/1</a:t>
            </a:r>
          </a:p>
          <a:p>
            <a:pPr eaLnBrk="1" hangingPunct="1"/>
            <a:r>
              <a:rPr lang="en-US" altLang="zh-CN" dirty="0"/>
              <a:t>Router(config-if)#crypto map </a:t>
            </a:r>
            <a:r>
              <a:rPr lang="en-US" altLang="zh-CN" dirty="0" err="1">
                <a:solidFill>
                  <a:srgbClr val="FF0000"/>
                </a:solidFill>
              </a:rPr>
              <a:t>wymap</a:t>
            </a:r>
            <a:endParaRPr lang="en-US" altLang="zh-CN" dirty="0">
              <a:solidFill>
                <a:srgbClr val="FF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a:extLst>
              <a:ext uri="{FF2B5EF4-FFF2-40B4-BE49-F238E27FC236}">
                <a16:creationId xmlns:a16="http://schemas.microsoft.com/office/drawing/2014/main" id="{35744952-2EF4-4D4F-BC94-9DC2E389FD1D}"/>
              </a:ext>
            </a:extLst>
          </p:cNvPr>
          <p:cNvSpPr>
            <a:spLocks noGrp="1" noChangeArrowheads="1"/>
          </p:cNvSpPr>
          <p:nvPr>
            <p:ph type="body" idx="1"/>
          </p:nvPr>
        </p:nvSpPr>
        <p:spPr>
          <a:xfrm>
            <a:off x="1752600" y="533400"/>
            <a:ext cx="8763000" cy="6324600"/>
          </a:xfrm>
        </p:spPr>
        <p:txBody>
          <a:bodyPr>
            <a:normAutofit fontScale="92500" lnSpcReduction="10000"/>
          </a:bodyPr>
          <a:lstStyle/>
          <a:p>
            <a:pPr eaLnBrk="1" hangingPunct="1">
              <a:lnSpc>
                <a:spcPct val="80000"/>
              </a:lnSpc>
            </a:pPr>
            <a:endParaRPr lang="en-US" altLang="zh-CN" sz="2000" dirty="0"/>
          </a:p>
          <a:p>
            <a:pPr eaLnBrk="1" hangingPunct="1">
              <a:lnSpc>
                <a:spcPct val="80000"/>
              </a:lnSpc>
            </a:pPr>
            <a:r>
              <a:rPr lang="en-US" altLang="zh-CN" sz="2000" dirty="0"/>
              <a:t>Router(config)#crypto </a:t>
            </a:r>
            <a:r>
              <a:rPr lang="en-US" altLang="zh-CN" sz="2000" dirty="0" err="1"/>
              <a:t>isakmp</a:t>
            </a:r>
            <a:r>
              <a:rPr lang="en-US" altLang="zh-CN" sz="2000" dirty="0"/>
              <a:t> policy 10</a:t>
            </a:r>
          </a:p>
          <a:p>
            <a:pPr eaLnBrk="1" hangingPunct="1">
              <a:lnSpc>
                <a:spcPct val="80000"/>
              </a:lnSpc>
            </a:pPr>
            <a:r>
              <a:rPr lang="en-US" altLang="zh-CN" sz="2000" dirty="0"/>
              <a:t>Router(config-</a:t>
            </a:r>
            <a:r>
              <a:rPr lang="en-US" altLang="zh-CN" sz="2000" dirty="0" err="1"/>
              <a:t>isakmp</a:t>
            </a:r>
            <a:r>
              <a:rPr lang="en-US" altLang="zh-CN" sz="2000" dirty="0"/>
              <a:t>)# encryption 3des</a:t>
            </a:r>
          </a:p>
          <a:p>
            <a:pPr eaLnBrk="1" hangingPunct="1">
              <a:lnSpc>
                <a:spcPct val="80000"/>
              </a:lnSpc>
            </a:pPr>
            <a:r>
              <a:rPr lang="en-US" altLang="zh-CN" sz="2000" dirty="0"/>
              <a:t>Router(config-</a:t>
            </a:r>
            <a:r>
              <a:rPr lang="en-US" altLang="zh-CN" sz="2000" dirty="0" err="1"/>
              <a:t>isakmp</a:t>
            </a:r>
            <a:r>
              <a:rPr lang="en-US" altLang="zh-CN" sz="2000" dirty="0"/>
              <a:t>)#hash md5</a:t>
            </a:r>
          </a:p>
          <a:p>
            <a:pPr eaLnBrk="1" hangingPunct="1">
              <a:lnSpc>
                <a:spcPct val="80000"/>
              </a:lnSpc>
            </a:pPr>
            <a:r>
              <a:rPr lang="en-US" altLang="zh-CN" sz="2000" dirty="0"/>
              <a:t>Router(config-</a:t>
            </a:r>
            <a:r>
              <a:rPr lang="en-US" altLang="zh-CN" sz="2000" dirty="0" err="1"/>
              <a:t>isakmp</a:t>
            </a:r>
            <a:r>
              <a:rPr lang="en-US" altLang="zh-CN" sz="2000" dirty="0"/>
              <a:t>)#authentication pre-share</a:t>
            </a:r>
          </a:p>
          <a:p>
            <a:pPr eaLnBrk="1" hangingPunct="1">
              <a:lnSpc>
                <a:spcPct val="80000"/>
              </a:lnSpc>
            </a:pPr>
            <a:r>
              <a:rPr lang="en-US" altLang="zh-CN" sz="2000" dirty="0"/>
              <a:t>Router(config-</a:t>
            </a:r>
            <a:r>
              <a:rPr lang="en-US" altLang="zh-CN" sz="2000" dirty="0" err="1"/>
              <a:t>isakmp</a:t>
            </a:r>
            <a:r>
              <a:rPr lang="en-US" altLang="zh-CN" sz="2000" dirty="0"/>
              <a:t>)#group 2</a:t>
            </a:r>
          </a:p>
          <a:p>
            <a:pPr eaLnBrk="1" hangingPunct="1">
              <a:lnSpc>
                <a:spcPct val="80000"/>
              </a:lnSpc>
            </a:pPr>
            <a:r>
              <a:rPr lang="en-US" altLang="zh-CN" sz="2000" dirty="0"/>
              <a:t>Router(config-</a:t>
            </a:r>
            <a:r>
              <a:rPr lang="en-US" altLang="zh-CN" sz="2000" dirty="0" err="1"/>
              <a:t>isakmp</a:t>
            </a:r>
            <a:r>
              <a:rPr lang="en-US" altLang="zh-CN" sz="2000" dirty="0"/>
              <a:t>)#exit</a:t>
            </a:r>
          </a:p>
          <a:p>
            <a:pPr eaLnBrk="1" hangingPunct="1">
              <a:lnSpc>
                <a:spcPct val="80000"/>
              </a:lnSpc>
            </a:pPr>
            <a:r>
              <a:rPr lang="en-US" altLang="zh-CN" sz="2000" dirty="0"/>
              <a:t>Router(config)#crypto </a:t>
            </a:r>
            <a:r>
              <a:rPr lang="en-US" altLang="zh-CN" sz="2000" dirty="0" err="1"/>
              <a:t>isakmp</a:t>
            </a:r>
            <a:r>
              <a:rPr lang="en-US" altLang="zh-CN" sz="2000" dirty="0"/>
              <a:t> key cisco1234 address 200.200.1.1</a:t>
            </a:r>
          </a:p>
          <a:p>
            <a:pPr eaLnBrk="1" hangingPunct="1">
              <a:lnSpc>
                <a:spcPct val="80000"/>
              </a:lnSpc>
            </a:pPr>
            <a:r>
              <a:rPr lang="en-US" altLang="zh-CN" sz="2000" dirty="0"/>
              <a:t>Router(config)#crypto </a:t>
            </a:r>
            <a:r>
              <a:rPr lang="en-US" altLang="zh-CN" sz="2000" dirty="0" err="1"/>
              <a:t>ipsec</a:t>
            </a:r>
            <a:r>
              <a:rPr lang="en-US" altLang="zh-CN" sz="2000" dirty="0"/>
              <a:t> transform-set </a:t>
            </a:r>
            <a:r>
              <a:rPr lang="en-US" altLang="zh-CN" sz="2000" dirty="0" err="1"/>
              <a:t>lhtransform</a:t>
            </a:r>
            <a:r>
              <a:rPr lang="en-US" altLang="zh-CN" sz="2000" dirty="0"/>
              <a:t> </a:t>
            </a:r>
            <a:r>
              <a:rPr lang="en-US" altLang="zh-CN" sz="2000" dirty="0" err="1"/>
              <a:t>esp</a:t>
            </a:r>
            <a:r>
              <a:rPr lang="en-US" altLang="zh-CN" sz="2000" dirty="0"/>
              <a:t>-des</a:t>
            </a:r>
          </a:p>
          <a:p>
            <a:pPr eaLnBrk="1" hangingPunct="1">
              <a:lnSpc>
                <a:spcPct val="80000"/>
              </a:lnSpc>
            </a:pPr>
            <a:r>
              <a:rPr lang="en-US" altLang="zh-CN" sz="2000" dirty="0"/>
              <a:t>Router(config)#ip access-list extended </a:t>
            </a:r>
            <a:r>
              <a:rPr lang="en-US" altLang="zh-CN" sz="2000" dirty="0" err="1"/>
              <a:t>baohuacl</a:t>
            </a:r>
            <a:endParaRPr lang="en-US" altLang="zh-CN" sz="2000" dirty="0"/>
          </a:p>
          <a:p>
            <a:pPr eaLnBrk="1" hangingPunct="1">
              <a:lnSpc>
                <a:spcPct val="80000"/>
              </a:lnSpc>
            </a:pPr>
            <a:r>
              <a:rPr lang="en-US" altLang="zh-CN" sz="2000" dirty="0"/>
              <a:t>Router(config-</a:t>
            </a:r>
            <a:r>
              <a:rPr lang="en-US" altLang="zh-CN" sz="2000" dirty="0" err="1"/>
              <a:t>ext</a:t>
            </a:r>
            <a:r>
              <a:rPr lang="en-US" altLang="zh-CN" sz="2000" dirty="0"/>
              <a:t>-</a:t>
            </a:r>
            <a:r>
              <a:rPr lang="en-US" altLang="zh-CN" sz="2000" dirty="0" err="1"/>
              <a:t>nacl</a:t>
            </a:r>
            <a:r>
              <a:rPr lang="en-US" altLang="zh-CN" sz="2000" dirty="0"/>
              <a:t>)#permit </a:t>
            </a:r>
            <a:r>
              <a:rPr lang="en-US" altLang="zh-CN" sz="2000" dirty="0" err="1"/>
              <a:t>ip</a:t>
            </a:r>
            <a:r>
              <a:rPr lang="en-US" altLang="zh-CN" sz="2000" dirty="0"/>
              <a:t> 192.168.10.0 0.0.0.255 192.168.0.0 0.0.0.255</a:t>
            </a:r>
          </a:p>
          <a:p>
            <a:pPr eaLnBrk="1" hangingPunct="1">
              <a:lnSpc>
                <a:spcPct val="80000"/>
              </a:lnSpc>
            </a:pPr>
            <a:r>
              <a:rPr lang="en-US" altLang="zh-CN" sz="2000" dirty="0"/>
              <a:t>Router(config-</a:t>
            </a:r>
            <a:r>
              <a:rPr lang="en-US" altLang="zh-CN" sz="2000" dirty="0" err="1"/>
              <a:t>ext</a:t>
            </a:r>
            <a:r>
              <a:rPr lang="en-US" altLang="zh-CN" sz="2000" dirty="0"/>
              <a:t>-</a:t>
            </a:r>
            <a:r>
              <a:rPr lang="en-US" altLang="zh-CN" sz="2000" dirty="0" err="1"/>
              <a:t>nacl</a:t>
            </a:r>
            <a:r>
              <a:rPr lang="en-US" altLang="zh-CN" sz="2000" dirty="0"/>
              <a:t>)#exit</a:t>
            </a:r>
          </a:p>
          <a:p>
            <a:pPr eaLnBrk="1" hangingPunct="1">
              <a:lnSpc>
                <a:spcPct val="80000"/>
              </a:lnSpc>
            </a:pPr>
            <a:r>
              <a:rPr lang="en-US" altLang="zh-CN" sz="2000" dirty="0"/>
              <a:t>Router(config)#crypto map </a:t>
            </a:r>
            <a:r>
              <a:rPr lang="en-US" altLang="zh-CN" sz="2000" dirty="0" err="1"/>
              <a:t>lhmap</a:t>
            </a:r>
            <a:r>
              <a:rPr lang="en-US" altLang="zh-CN" sz="2000" dirty="0"/>
              <a:t> 15 </a:t>
            </a:r>
            <a:r>
              <a:rPr lang="en-US" altLang="zh-CN" sz="2000" dirty="0" err="1"/>
              <a:t>ipsec-isakmp</a:t>
            </a:r>
            <a:endParaRPr lang="en-US" altLang="zh-CN" sz="2000" dirty="0"/>
          </a:p>
          <a:p>
            <a:pPr eaLnBrk="1" hangingPunct="1">
              <a:lnSpc>
                <a:spcPct val="80000"/>
              </a:lnSpc>
            </a:pPr>
            <a:r>
              <a:rPr lang="en-US" altLang="zh-CN" sz="2000" dirty="0"/>
              <a:t>Router(config-crypto-map)#set peer 200.200.1.1</a:t>
            </a:r>
          </a:p>
          <a:p>
            <a:pPr eaLnBrk="1" hangingPunct="1">
              <a:lnSpc>
                <a:spcPct val="80000"/>
              </a:lnSpc>
            </a:pPr>
            <a:r>
              <a:rPr lang="en-US" altLang="zh-CN" sz="2000" dirty="0"/>
              <a:t>Router(config-crypto-map)#set transform-set </a:t>
            </a:r>
            <a:r>
              <a:rPr lang="en-US" altLang="zh-CN" sz="2000" dirty="0" err="1"/>
              <a:t>lhtransform</a:t>
            </a:r>
            <a:endParaRPr lang="en-US" altLang="zh-CN" sz="2000" dirty="0"/>
          </a:p>
          <a:p>
            <a:pPr eaLnBrk="1" hangingPunct="1">
              <a:lnSpc>
                <a:spcPct val="80000"/>
              </a:lnSpc>
            </a:pPr>
            <a:r>
              <a:rPr lang="en-US" altLang="zh-CN" sz="2000" dirty="0"/>
              <a:t>Router(config-crypto-map)#match address </a:t>
            </a:r>
            <a:r>
              <a:rPr lang="en-US" altLang="zh-CN" sz="2000" dirty="0" err="1"/>
              <a:t>baohuacl</a:t>
            </a:r>
            <a:endParaRPr lang="en-US" altLang="zh-CN" sz="2000" dirty="0"/>
          </a:p>
          <a:p>
            <a:pPr eaLnBrk="1" hangingPunct="1">
              <a:lnSpc>
                <a:spcPct val="80000"/>
              </a:lnSpc>
            </a:pPr>
            <a:r>
              <a:rPr lang="en-US" altLang="zh-CN" sz="2000" dirty="0"/>
              <a:t>Router(config-crypto-map)#exit</a:t>
            </a:r>
          </a:p>
          <a:p>
            <a:pPr eaLnBrk="1" hangingPunct="1">
              <a:lnSpc>
                <a:spcPct val="80000"/>
              </a:lnSpc>
            </a:pPr>
            <a:r>
              <a:rPr lang="en-US" altLang="zh-CN" sz="2000" dirty="0"/>
              <a:t>Router(config)#interface FastEthernet0/1</a:t>
            </a:r>
          </a:p>
          <a:p>
            <a:pPr eaLnBrk="1" hangingPunct="1">
              <a:lnSpc>
                <a:spcPct val="80000"/>
              </a:lnSpc>
            </a:pPr>
            <a:r>
              <a:rPr lang="en-US" altLang="zh-CN" sz="2000" dirty="0"/>
              <a:t>Router(config-if)#crypto map </a:t>
            </a:r>
            <a:r>
              <a:rPr lang="en-US" altLang="zh-CN" sz="2000" dirty="0" err="1"/>
              <a:t>lhmap</a:t>
            </a:r>
            <a:endParaRPr lang="en-US" altLang="zh-CN" sz="2000" dirty="0"/>
          </a:p>
        </p:txBody>
      </p:sp>
      <p:sp>
        <p:nvSpPr>
          <p:cNvPr id="10243" name="Text Box 4">
            <a:extLst>
              <a:ext uri="{FF2B5EF4-FFF2-40B4-BE49-F238E27FC236}">
                <a16:creationId xmlns:a16="http://schemas.microsoft.com/office/drawing/2014/main" id="{AFA48048-7425-4813-B849-6A1D219F72DC}"/>
              </a:ext>
            </a:extLst>
          </p:cNvPr>
          <p:cNvSpPr txBox="1">
            <a:spLocks noChangeArrowheads="1"/>
          </p:cNvSpPr>
          <p:nvPr/>
        </p:nvSpPr>
        <p:spPr bwMode="auto">
          <a:xfrm>
            <a:off x="3733800" y="228601"/>
            <a:ext cx="4038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a:t>配置分公司路由器</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a:extLst>
              <a:ext uri="{FF2B5EF4-FFF2-40B4-BE49-F238E27FC236}">
                <a16:creationId xmlns:a16="http://schemas.microsoft.com/office/drawing/2014/main" id="{5F0B3324-5EC4-A2B1-57F0-F6C6C523F0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713" t="30464" r="23393" b="19837"/>
          <a:stretch/>
        </p:blipFill>
        <p:spPr bwMode="auto">
          <a:xfrm>
            <a:off x="0" y="244548"/>
            <a:ext cx="5953760" cy="6368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a:extLst>
              <a:ext uri="{FF2B5EF4-FFF2-40B4-BE49-F238E27FC236}">
                <a16:creationId xmlns:a16="http://schemas.microsoft.com/office/drawing/2014/main" id="{14D2CF34-FC1D-3364-5A2C-8384B0DA54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511" t="27308" r="26226" b="23159"/>
          <a:stretch/>
        </p:blipFill>
        <p:spPr bwMode="auto">
          <a:xfrm>
            <a:off x="5828059" y="345793"/>
            <a:ext cx="6255136" cy="616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41490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a:extLst>
              <a:ext uri="{FF2B5EF4-FFF2-40B4-BE49-F238E27FC236}">
                <a16:creationId xmlns:a16="http://schemas.microsoft.com/office/drawing/2014/main" id="{977A20BA-32F1-9A2A-8EEA-89B969BDE1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3947"/>
          <a:stretch>
            <a:fillRect/>
          </a:stretch>
        </p:blipFill>
        <p:spPr bwMode="auto">
          <a:xfrm>
            <a:off x="3650615" y="362267"/>
            <a:ext cx="7891146" cy="6133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6B00C08A-7931-6DF4-74CD-D8C8E86789D2}"/>
              </a:ext>
            </a:extLst>
          </p:cNvPr>
          <p:cNvSpPr txBox="1"/>
          <p:nvPr/>
        </p:nvSpPr>
        <p:spPr>
          <a:xfrm>
            <a:off x="558799" y="772160"/>
            <a:ext cx="2631440" cy="5109091"/>
          </a:xfrm>
          <a:prstGeom prst="rect">
            <a:avLst/>
          </a:prstGeom>
          <a:noFill/>
        </p:spPr>
        <p:txBody>
          <a:bodyPr wrap="square" rtlCol="0">
            <a:spAutoFit/>
          </a:bodyPr>
          <a:lstStyle/>
          <a:p>
            <a:r>
              <a:rPr lang="zh-CN" altLang="en-US" sz="2800" dirty="0"/>
              <a:t>配完以后，在模拟模式下，</a:t>
            </a:r>
            <a:r>
              <a:rPr lang="en-US" altLang="zh-CN" sz="2800" dirty="0"/>
              <a:t>ping</a:t>
            </a:r>
            <a:r>
              <a:rPr lang="zh-CN" altLang="en-US" sz="2800" dirty="0"/>
              <a:t>一下对方，可以看到</a:t>
            </a:r>
            <a:r>
              <a:rPr lang="en-US" altLang="zh-CN" sz="2800" dirty="0"/>
              <a:t>ISAKMP</a:t>
            </a:r>
            <a:r>
              <a:rPr lang="zh-CN" altLang="en-US" sz="2800" dirty="0"/>
              <a:t>的包来回来回来回来回来回。。。。的协商，然后协商好了以后，就是</a:t>
            </a:r>
            <a:r>
              <a:rPr lang="en-US" altLang="zh-CN" sz="2800" dirty="0" err="1"/>
              <a:t>ipsec</a:t>
            </a:r>
            <a:r>
              <a:rPr lang="zh-CN" altLang="en-US" sz="2800" dirty="0"/>
              <a:t>的包在发送了。</a:t>
            </a:r>
          </a:p>
          <a:p>
            <a:endParaRPr lang="zh-CN" altLang="en-US" dirty="0"/>
          </a:p>
        </p:txBody>
      </p:sp>
    </p:spTree>
    <p:extLst>
      <p:ext uri="{BB962C8B-B14F-4D97-AF65-F5344CB8AC3E}">
        <p14:creationId xmlns:p14="http://schemas.microsoft.com/office/powerpoint/2010/main" val="14200885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3EF029-D348-0397-E1E6-FF65D9203C41}"/>
              </a:ext>
            </a:extLst>
          </p:cNvPr>
          <p:cNvSpPr>
            <a:spLocks noGrp="1"/>
          </p:cNvSpPr>
          <p:nvPr>
            <p:ph type="title"/>
          </p:nvPr>
        </p:nvSpPr>
        <p:spPr>
          <a:xfrm>
            <a:off x="838200" y="365125"/>
            <a:ext cx="10515600" cy="711835"/>
          </a:xfrm>
        </p:spPr>
        <p:txBody>
          <a:bodyPr>
            <a:normAutofit/>
          </a:bodyPr>
          <a:lstStyle/>
          <a:p>
            <a:r>
              <a:rPr lang="en-US" altLang="zh-CN" sz="3200" dirty="0"/>
              <a:t>IPSec</a:t>
            </a:r>
            <a:r>
              <a:rPr lang="zh-CN" altLang="en-US" sz="3200" dirty="0"/>
              <a:t>配置</a:t>
            </a:r>
            <a:r>
              <a:rPr lang="en-US" altLang="zh-CN" sz="3200" dirty="0"/>
              <a:t>——</a:t>
            </a:r>
            <a:r>
              <a:rPr lang="zh-CN" altLang="en-US" sz="3200" dirty="0"/>
              <a:t>基于</a:t>
            </a:r>
            <a:r>
              <a:rPr lang="en-US" altLang="zh-CN" sz="3200" dirty="0"/>
              <a:t>windows</a:t>
            </a:r>
            <a:r>
              <a:rPr lang="zh-CN" altLang="en-US" sz="3200" dirty="0"/>
              <a:t>操作系统的传输模式配置</a:t>
            </a:r>
          </a:p>
        </p:txBody>
      </p:sp>
      <p:pic>
        <p:nvPicPr>
          <p:cNvPr id="5" name="图片 4">
            <a:extLst>
              <a:ext uri="{FF2B5EF4-FFF2-40B4-BE49-F238E27FC236}">
                <a16:creationId xmlns:a16="http://schemas.microsoft.com/office/drawing/2014/main" id="{99E35463-FCBD-8DF0-6323-560C64865FA6}"/>
              </a:ext>
            </a:extLst>
          </p:cNvPr>
          <p:cNvPicPr>
            <a:picLocks noChangeAspect="1"/>
          </p:cNvPicPr>
          <p:nvPr/>
        </p:nvPicPr>
        <p:blipFill>
          <a:blip r:embed="rId2"/>
          <a:stretch>
            <a:fillRect/>
          </a:stretch>
        </p:blipFill>
        <p:spPr>
          <a:xfrm>
            <a:off x="3545840" y="1076960"/>
            <a:ext cx="7187914" cy="5421393"/>
          </a:xfrm>
          <a:prstGeom prst="rect">
            <a:avLst/>
          </a:prstGeom>
        </p:spPr>
      </p:pic>
      <p:sp>
        <p:nvSpPr>
          <p:cNvPr id="6" name="文本框 5">
            <a:extLst>
              <a:ext uri="{FF2B5EF4-FFF2-40B4-BE49-F238E27FC236}">
                <a16:creationId xmlns:a16="http://schemas.microsoft.com/office/drawing/2014/main" id="{F174FA5C-C041-9723-048E-528769EB8124}"/>
              </a:ext>
            </a:extLst>
          </p:cNvPr>
          <p:cNvSpPr txBox="1"/>
          <p:nvPr/>
        </p:nvSpPr>
        <p:spPr>
          <a:xfrm>
            <a:off x="568960" y="2468880"/>
            <a:ext cx="2407920" cy="1569660"/>
          </a:xfrm>
          <a:prstGeom prst="rect">
            <a:avLst/>
          </a:prstGeom>
          <a:noFill/>
        </p:spPr>
        <p:txBody>
          <a:bodyPr wrap="square" rtlCol="0">
            <a:spAutoFit/>
          </a:bodyPr>
          <a:lstStyle/>
          <a:p>
            <a:r>
              <a:rPr lang="zh-CN" altLang="en-US" sz="3200" dirty="0"/>
              <a:t>在本地安全策略里，配置</a:t>
            </a:r>
            <a:r>
              <a:rPr lang="en-US" altLang="zh-CN" sz="3200" dirty="0"/>
              <a:t>IPSec</a:t>
            </a:r>
            <a:endParaRPr lang="zh-CN" altLang="en-US" sz="3200" dirty="0"/>
          </a:p>
        </p:txBody>
      </p:sp>
    </p:spTree>
    <p:extLst>
      <p:ext uri="{BB962C8B-B14F-4D97-AF65-F5344CB8AC3E}">
        <p14:creationId xmlns:p14="http://schemas.microsoft.com/office/powerpoint/2010/main" val="33858213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79CE9C3-1C81-2206-8368-1F9AB0A9468A}"/>
              </a:ext>
            </a:extLst>
          </p:cNvPr>
          <p:cNvPicPr>
            <a:picLocks noChangeAspect="1"/>
          </p:cNvPicPr>
          <p:nvPr/>
        </p:nvPicPr>
        <p:blipFill>
          <a:blip r:embed="rId2"/>
          <a:stretch>
            <a:fillRect/>
          </a:stretch>
        </p:blipFill>
        <p:spPr>
          <a:xfrm>
            <a:off x="1621617" y="0"/>
            <a:ext cx="9538045" cy="6858000"/>
          </a:xfrm>
          <a:prstGeom prst="rect">
            <a:avLst/>
          </a:prstGeom>
        </p:spPr>
      </p:pic>
    </p:spTree>
    <p:extLst>
      <p:ext uri="{BB962C8B-B14F-4D97-AF65-F5344CB8AC3E}">
        <p14:creationId xmlns:p14="http://schemas.microsoft.com/office/powerpoint/2010/main" val="1614293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90D728-9A2D-4B7C-8A1A-E1AAD79015CF}"/>
              </a:ext>
            </a:extLst>
          </p:cNvPr>
          <p:cNvSpPr>
            <a:spLocks noGrp="1"/>
          </p:cNvSpPr>
          <p:nvPr>
            <p:ph type="title"/>
          </p:nvPr>
        </p:nvSpPr>
        <p:spPr/>
        <p:txBody>
          <a:bodyPr>
            <a:normAutofit/>
          </a:bodyPr>
          <a:lstStyle/>
          <a:p>
            <a:r>
              <a:rPr lang="en-US" altLang="zh-CN" sz="3600" dirty="0"/>
              <a:t>IPSec</a:t>
            </a:r>
            <a:r>
              <a:rPr lang="zh-CN" altLang="en-US" sz="3600" dirty="0"/>
              <a:t>配置</a:t>
            </a:r>
            <a:r>
              <a:rPr lang="en-US" altLang="zh-CN" sz="3600" dirty="0"/>
              <a:t>——</a:t>
            </a:r>
            <a:r>
              <a:rPr lang="zh-CN" altLang="en-US" sz="3600" dirty="0"/>
              <a:t>基于</a:t>
            </a:r>
            <a:r>
              <a:rPr lang="en-US" altLang="zh-CN" sz="3600" dirty="0"/>
              <a:t>Cisco</a:t>
            </a:r>
            <a:r>
              <a:rPr lang="zh-CN" altLang="en-US" sz="3600" dirty="0"/>
              <a:t>模拟器的隧道模式配置</a:t>
            </a:r>
          </a:p>
        </p:txBody>
      </p:sp>
      <p:sp>
        <p:nvSpPr>
          <p:cNvPr id="3" name="内容占位符 2">
            <a:extLst>
              <a:ext uri="{FF2B5EF4-FFF2-40B4-BE49-F238E27FC236}">
                <a16:creationId xmlns:a16="http://schemas.microsoft.com/office/drawing/2014/main" id="{216C104F-B506-4BE1-92EE-93BF40B29A43}"/>
              </a:ext>
            </a:extLst>
          </p:cNvPr>
          <p:cNvSpPr>
            <a:spLocks noGrp="1"/>
          </p:cNvSpPr>
          <p:nvPr>
            <p:ph idx="1"/>
          </p:nvPr>
        </p:nvSpPr>
        <p:spPr>
          <a:xfrm>
            <a:off x="838200" y="1500505"/>
            <a:ext cx="10515600" cy="4992370"/>
          </a:xfrm>
        </p:spPr>
        <p:txBody>
          <a:bodyPr>
            <a:normAutofit/>
          </a:bodyPr>
          <a:lstStyle/>
          <a:p>
            <a:r>
              <a:rPr lang="en-US" altLang="zh-CN" sz="2400" dirty="0"/>
              <a:t>ISAKMP/IKE</a:t>
            </a:r>
          </a:p>
          <a:p>
            <a:r>
              <a:rPr lang="en-US" altLang="zh-CN" sz="2400" dirty="0"/>
              <a:t>ISAKMP</a:t>
            </a:r>
            <a:r>
              <a:rPr lang="zh-CN" altLang="en-US" sz="2400" dirty="0"/>
              <a:t>和</a:t>
            </a:r>
            <a:r>
              <a:rPr lang="en-US" altLang="zh-CN" sz="2400" dirty="0"/>
              <a:t>IKE</a:t>
            </a:r>
            <a:r>
              <a:rPr lang="zh-CN" altLang="en-US" sz="2400" dirty="0"/>
              <a:t>工作在一起，在两台设备之间建立安全的连接。</a:t>
            </a:r>
            <a:endParaRPr lang="en-US" altLang="zh-CN" sz="2400" dirty="0"/>
          </a:p>
          <a:p>
            <a:pPr lvl="1"/>
            <a:r>
              <a:rPr lang="en-US" altLang="zh-CN" sz="2000" dirty="0"/>
              <a:t>ISAKMP/IKE</a:t>
            </a:r>
            <a:r>
              <a:rPr lang="zh-CN" altLang="en-US" sz="2000" dirty="0"/>
              <a:t>第一阶段，创建“管理连接”，</a:t>
            </a:r>
            <a:r>
              <a:rPr lang="en-US" altLang="zh-CN" sz="2000" dirty="0"/>
              <a:t>IKE SA</a:t>
            </a:r>
          </a:p>
          <a:p>
            <a:pPr lvl="1"/>
            <a:r>
              <a:rPr lang="en-US" altLang="zh-CN" sz="2000" dirty="0"/>
              <a:t>ISAKMP/IKE</a:t>
            </a:r>
            <a:r>
              <a:rPr lang="zh-CN" altLang="en-US" sz="2000" dirty="0"/>
              <a:t>第二阶段，创建“数据连接”，</a:t>
            </a:r>
            <a:r>
              <a:rPr lang="en-US" altLang="zh-CN" sz="2000" dirty="0"/>
              <a:t>IPSec SA</a:t>
            </a:r>
          </a:p>
          <a:p>
            <a:r>
              <a:rPr lang="en-US" altLang="zh-CN" sz="2400" dirty="0"/>
              <a:t>ISAKMP/IKE</a:t>
            </a:r>
            <a:r>
              <a:rPr lang="zh-CN" altLang="en-US" sz="2400" dirty="0"/>
              <a:t>第一阶段，这一阶段的数据是明文传输的</a:t>
            </a:r>
            <a:endParaRPr lang="en-US" altLang="zh-CN" sz="2400" dirty="0"/>
          </a:p>
          <a:p>
            <a:pPr lvl="1"/>
            <a:r>
              <a:rPr lang="zh-CN" altLang="en-US" sz="2000" dirty="0"/>
              <a:t>身份认证：可选预共享密钥，证书，数字签名</a:t>
            </a:r>
            <a:endParaRPr lang="en-US" altLang="zh-CN" sz="2000" dirty="0"/>
          </a:p>
          <a:p>
            <a:pPr lvl="1"/>
            <a:r>
              <a:rPr lang="zh-CN" altLang="en-US" sz="2000" dirty="0"/>
              <a:t>交换密钥：</a:t>
            </a:r>
            <a:r>
              <a:rPr lang="en-US" altLang="zh-CN" sz="2000" dirty="0"/>
              <a:t>Diffie-</a:t>
            </a:r>
            <a:r>
              <a:rPr lang="en-US" altLang="zh-CN" sz="2000" dirty="0" err="1"/>
              <a:t>hellman</a:t>
            </a:r>
            <a:r>
              <a:rPr lang="en-US" altLang="zh-CN" sz="2000" dirty="0"/>
              <a:t> </a:t>
            </a:r>
            <a:r>
              <a:rPr lang="zh-CN" altLang="en-US" sz="2000" dirty="0"/>
              <a:t>可选不同的密钥长度</a:t>
            </a:r>
            <a:endParaRPr lang="en-US" altLang="zh-CN" sz="2000" dirty="0"/>
          </a:p>
          <a:p>
            <a:pPr lvl="1"/>
            <a:r>
              <a:rPr lang="zh-CN" altLang="en-US" sz="2000" dirty="0"/>
              <a:t>协商后续要用的加密算法：</a:t>
            </a:r>
            <a:r>
              <a:rPr lang="en-US" altLang="zh-CN" sz="2000" dirty="0"/>
              <a:t>des, 3des</a:t>
            </a:r>
          </a:p>
          <a:p>
            <a:pPr lvl="1"/>
            <a:r>
              <a:rPr lang="zh-CN" altLang="en-US" sz="2000" dirty="0"/>
              <a:t>协商后续要用的</a:t>
            </a:r>
            <a:r>
              <a:rPr lang="en-US" altLang="zh-CN" sz="2000" dirty="0"/>
              <a:t>HMAC</a:t>
            </a:r>
            <a:r>
              <a:rPr lang="zh-CN" altLang="en-US" sz="2000" dirty="0"/>
              <a:t>算法</a:t>
            </a:r>
            <a:r>
              <a:rPr lang="en-US" altLang="zh-CN" sz="2000" dirty="0"/>
              <a:t>: md5</a:t>
            </a:r>
            <a:r>
              <a:rPr lang="zh-CN" altLang="en-US" sz="2000" dirty="0"/>
              <a:t>，</a:t>
            </a:r>
            <a:r>
              <a:rPr lang="en-US" altLang="zh-CN" sz="2000" dirty="0"/>
              <a:t>sha1</a:t>
            </a:r>
          </a:p>
          <a:p>
            <a:pPr lvl="1"/>
            <a:r>
              <a:rPr lang="zh-CN" altLang="en-US" sz="2000" dirty="0"/>
              <a:t>管理连接的生存周期：这次商量好的这些参数能管多久，如</a:t>
            </a:r>
            <a:r>
              <a:rPr lang="en-US" altLang="zh-CN" sz="2000" dirty="0"/>
              <a:t>86400</a:t>
            </a:r>
            <a:r>
              <a:rPr lang="zh-CN" altLang="en-US" sz="2000" dirty="0"/>
              <a:t>秒</a:t>
            </a:r>
            <a:endParaRPr lang="en-US" altLang="zh-CN" sz="2000" dirty="0"/>
          </a:p>
          <a:p>
            <a:pPr lvl="1"/>
            <a:r>
              <a:rPr lang="zh-CN" altLang="en-US" sz="2000" dirty="0"/>
              <a:t>这些参数都商量好了，所有的参数在一起，构成</a:t>
            </a:r>
            <a:r>
              <a:rPr lang="en-US" altLang="zh-CN" sz="2000" dirty="0"/>
              <a:t>IKE SA</a:t>
            </a:r>
          </a:p>
          <a:p>
            <a:pPr lvl="1"/>
            <a:endParaRPr lang="en-US" altLang="zh-CN" sz="2000"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21978690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9C7EBA1-A753-3498-EEB2-0859D82C6909}"/>
              </a:ext>
            </a:extLst>
          </p:cNvPr>
          <p:cNvPicPr>
            <a:picLocks noChangeAspect="1"/>
          </p:cNvPicPr>
          <p:nvPr/>
        </p:nvPicPr>
        <p:blipFill rotWithShape="1">
          <a:blip r:embed="rId2"/>
          <a:srcRect l="23000" t="10666" r="14833" b="24445"/>
          <a:stretch/>
        </p:blipFill>
        <p:spPr>
          <a:xfrm>
            <a:off x="1843646" y="386189"/>
            <a:ext cx="10053714" cy="5902851"/>
          </a:xfrm>
          <a:prstGeom prst="rect">
            <a:avLst/>
          </a:prstGeom>
        </p:spPr>
      </p:pic>
      <p:sp>
        <p:nvSpPr>
          <p:cNvPr id="4" name="文本框 3">
            <a:extLst>
              <a:ext uri="{FF2B5EF4-FFF2-40B4-BE49-F238E27FC236}">
                <a16:creationId xmlns:a16="http://schemas.microsoft.com/office/drawing/2014/main" id="{02A7DE6E-161D-FE8F-38E8-85C847088E52}"/>
              </a:ext>
            </a:extLst>
          </p:cNvPr>
          <p:cNvSpPr txBox="1"/>
          <p:nvPr/>
        </p:nvSpPr>
        <p:spPr>
          <a:xfrm>
            <a:off x="487680" y="1371600"/>
            <a:ext cx="1056640" cy="1815882"/>
          </a:xfrm>
          <a:prstGeom prst="rect">
            <a:avLst/>
          </a:prstGeom>
          <a:noFill/>
        </p:spPr>
        <p:txBody>
          <a:bodyPr wrap="square" rtlCol="0">
            <a:spAutoFit/>
          </a:bodyPr>
          <a:lstStyle/>
          <a:p>
            <a:r>
              <a:rPr lang="zh-CN" altLang="en-US" sz="2800" dirty="0"/>
              <a:t>鼠标右键，如图选择。</a:t>
            </a:r>
          </a:p>
        </p:txBody>
      </p:sp>
      <p:pic>
        <p:nvPicPr>
          <p:cNvPr id="6" name="图片 5">
            <a:extLst>
              <a:ext uri="{FF2B5EF4-FFF2-40B4-BE49-F238E27FC236}">
                <a16:creationId xmlns:a16="http://schemas.microsoft.com/office/drawing/2014/main" id="{CC08ED00-9ADB-29C1-63E0-D67B82B7448D}"/>
              </a:ext>
            </a:extLst>
          </p:cNvPr>
          <p:cNvPicPr>
            <a:picLocks noChangeAspect="1"/>
          </p:cNvPicPr>
          <p:nvPr/>
        </p:nvPicPr>
        <p:blipFill>
          <a:blip r:embed="rId3"/>
          <a:stretch>
            <a:fillRect/>
          </a:stretch>
        </p:blipFill>
        <p:spPr>
          <a:xfrm>
            <a:off x="6655539" y="304800"/>
            <a:ext cx="5536461" cy="6553200"/>
          </a:xfrm>
          <a:prstGeom prst="rect">
            <a:avLst/>
          </a:prstGeom>
        </p:spPr>
      </p:pic>
    </p:spTree>
    <p:extLst>
      <p:ext uri="{BB962C8B-B14F-4D97-AF65-F5344CB8AC3E}">
        <p14:creationId xmlns:p14="http://schemas.microsoft.com/office/powerpoint/2010/main" val="3431293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675C1FC-9210-A257-742C-B4EA6268444C}"/>
              </a:ext>
            </a:extLst>
          </p:cNvPr>
          <p:cNvPicPr>
            <a:picLocks noChangeAspect="1"/>
          </p:cNvPicPr>
          <p:nvPr/>
        </p:nvPicPr>
        <p:blipFill>
          <a:blip r:embed="rId2"/>
          <a:stretch>
            <a:fillRect/>
          </a:stretch>
        </p:blipFill>
        <p:spPr>
          <a:xfrm>
            <a:off x="2119312" y="57150"/>
            <a:ext cx="7953375" cy="6743700"/>
          </a:xfrm>
          <a:prstGeom prst="rect">
            <a:avLst/>
          </a:prstGeom>
        </p:spPr>
      </p:pic>
    </p:spTree>
    <p:extLst>
      <p:ext uri="{BB962C8B-B14F-4D97-AF65-F5344CB8AC3E}">
        <p14:creationId xmlns:p14="http://schemas.microsoft.com/office/powerpoint/2010/main" val="19728741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8268634-46ED-D34F-544E-1B5F62327A2D}"/>
              </a:ext>
            </a:extLst>
          </p:cNvPr>
          <p:cNvPicPr>
            <a:picLocks noChangeAspect="1"/>
          </p:cNvPicPr>
          <p:nvPr/>
        </p:nvPicPr>
        <p:blipFill>
          <a:blip r:embed="rId2"/>
          <a:stretch>
            <a:fillRect/>
          </a:stretch>
        </p:blipFill>
        <p:spPr>
          <a:xfrm>
            <a:off x="236220" y="128587"/>
            <a:ext cx="8305800" cy="6600825"/>
          </a:xfrm>
          <a:prstGeom prst="rect">
            <a:avLst/>
          </a:prstGeom>
        </p:spPr>
      </p:pic>
      <p:pic>
        <p:nvPicPr>
          <p:cNvPr id="7" name="图片 6">
            <a:extLst>
              <a:ext uri="{FF2B5EF4-FFF2-40B4-BE49-F238E27FC236}">
                <a16:creationId xmlns:a16="http://schemas.microsoft.com/office/drawing/2014/main" id="{70220645-761C-9F1E-04DB-138E9A836F03}"/>
              </a:ext>
            </a:extLst>
          </p:cNvPr>
          <p:cNvPicPr>
            <a:picLocks noChangeAspect="1"/>
          </p:cNvPicPr>
          <p:nvPr/>
        </p:nvPicPr>
        <p:blipFill>
          <a:blip r:embed="rId3"/>
          <a:stretch>
            <a:fillRect/>
          </a:stretch>
        </p:blipFill>
        <p:spPr>
          <a:xfrm>
            <a:off x="1181100" y="128587"/>
            <a:ext cx="8305800" cy="6600825"/>
          </a:xfrm>
          <a:prstGeom prst="rect">
            <a:avLst/>
          </a:prstGeom>
        </p:spPr>
      </p:pic>
      <p:pic>
        <p:nvPicPr>
          <p:cNvPr id="9" name="图片 8">
            <a:extLst>
              <a:ext uri="{FF2B5EF4-FFF2-40B4-BE49-F238E27FC236}">
                <a16:creationId xmlns:a16="http://schemas.microsoft.com/office/drawing/2014/main" id="{1F861D77-79F6-6E25-EF8E-02BB74D8B913}"/>
              </a:ext>
            </a:extLst>
          </p:cNvPr>
          <p:cNvPicPr>
            <a:picLocks noChangeAspect="1"/>
          </p:cNvPicPr>
          <p:nvPr/>
        </p:nvPicPr>
        <p:blipFill>
          <a:blip r:embed="rId4"/>
          <a:stretch>
            <a:fillRect/>
          </a:stretch>
        </p:blipFill>
        <p:spPr>
          <a:xfrm>
            <a:off x="1943100" y="128587"/>
            <a:ext cx="8305800" cy="6600825"/>
          </a:xfrm>
          <a:prstGeom prst="rect">
            <a:avLst/>
          </a:prstGeom>
        </p:spPr>
      </p:pic>
      <p:pic>
        <p:nvPicPr>
          <p:cNvPr id="11" name="图片 10">
            <a:extLst>
              <a:ext uri="{FF2B5EF4-FFF2-40B4-BE49-F238E27FC236}">
                <a16:creationId xmlns:a16="http://schemas.microsoft.com/office/drawing/2014/main" id="{B5A4E0EA-2882-193E-070A-AF1E51F43EAE}"/>
              </a:ext>
            </a:extLst>
          </p:cNvPr>
          <p:cNvPicPr>
            <a:picLocks noChangeAspect="1"/>
          </p:cNvPicPr>
          <p:nvPr/>
        </p:nvPicPr>
        <p:blipFill>
          <a:blip r:embed="rId5"/>
          <a:stretch>
            <a:fillRect/>
          </a:stretch>
        </p:blipFill>
        <p:spPr>
          <a:xfrm>
            <a:off x="2705100" y="128587"/>
            <a:ext cx="8305800" cy="6600825"/>
          </a:xfrm>
          <a:prstGeom prst="rect">
            <a:avLst/>
          </a:prstGeom>
        </p:spPr>
      </p:pic>
      <p:pic>
        <p:nvPicPr>
          <p:cNvPr id="13" name="图片 12">
            <a:extLst>
              <a:ext uri="{FF2B5EF4-FFF2-40B4-BE49-F238E27FC236}">
                <a16:creationId xmlns:a16="http://schemas.microsoft.com/office/drawing/2014/main" id="{9330C41A-107A-4C4A-123C-367ED816F89E}"/>
              </a:ext>
            </a:extLst>
          </p:cNvPr>
          <p:cNvPicPr>
            <a:picLocks noChangeAspect="1"/>
          </p:cNvPicPr>
          <p:nvPr/>
        </p:nvPicPr>
        <p:blipFill>
          <a:blip r:embed="rId6"/>
          <a:stretch>
            <a:fillRect/>
          </a:stretch>
        </p:blipFill>
        <p:spPr>
          <a:xfrm>
            <a:off x="3649980" y="128587"/>
            <a:ext cx="8305800" cy="6600825"/>
          </a:xfrm>
          <a:prstGeom prst="rect">
            <a:avLst/>
          </a:prstGeom>
        </p:spPr>
      </p:pic>
    </p:spTree>
    <p:extLst>
      <p:ext uri="{BB962C8B-B14F-4D97-AF65-F5344CB8AC3E}">
        <p14:creationId xmlns:p14="http://schemas.microsoft.com/office/powerpoint/2010/main" val="2937021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D8CBB74-5C62-80E8-F7EF-A4EE0CD2F976}"/>
              </a:ext>
            </a:extLst>
          </p:cNvPr>
          <p:cNvPicPr>
            <a:picLocks noChangeAspect="1"/>
          </p:cNvPicPr>
          <p:nvPr/>
        </p:nvPicPr>
        <p:blipFill>
          <a:blip r:embed="rId2"/>
          <a:stretch>
            <a:fillRect/>
          </a:stretch>
        </p:blipFill>
        <p:spPr>
          <a:xfrm>
            <a:off x="869631" y="0"/>
            <a:ext cx="7953375" cy="6743700"/>
          </a:xfrm>
          <a:prstGeom prst="rect">
            <a:avLst/>
          </a:prstGeom>
        </p:spPr>
      </p:pic>
      <p:sp>
        <p:nvSpPr>
          <p:cNvPr id="6" name="文本框 5">
            <a:extLst>
              <a:ext uri="{FF2B5EF4-FFF2-40B4-BE49-F238E27FC236}">
                <a16:creationId xmlns:a16="http://schemas.microsoft.com/office/drawing/2014/main" id="{85E8569B-B2D3-9B3D-F317-3E2DB1A4066A}"/>
              </a:ext>
            </a:extLst>
          </p:cNvPr>
          <p:cNvSpPr txBox="1"/>
          <p:nvPr/>
        </p:nvSpPr>
        <p:spPr>
          <a:xfrm>
            <a:off x="9306560" y="1493520"/>
            <a:ext cx="1788160" cy="3108543"/>
          </a:xfrm>
          <a:prstGeom prst="rect">
            <a:avLst/>
          </a:prstGeom>
          <a:noFill/>
        </p:spPr>
        <p:txBody>
          <a:bodyPr wrap="square" rtlCol="0">
            <a:spAutoFit/>
          </a:bodyPr>
          <a:lstStyle/>
          <a:p>
            <a:r>
              <a:rPr lang="zh-CN" altLang="en-US" sz="2800" dirty="0"/>
              <a:t>一个</a:t>
            </a:r>
            <a:r>
              <a:rPr lang="en-US" altLang="zh-CN" sz="2800" dirty="0"/>
              <a:t>ACL</a:t>
            </a:r>
            <a:r>
              <a:rPr lang="zh-CN" altLang="en-US" sz="2800" dirty="0"/>
              <a:t>里可以添加多条规则。再添一条，</a:t>
            </a:r>
            <a:r>
              <a:rPr lang="en-US" altLang="zh-CN" sz="2800" dirty="0"/>
              <a:t>443</a:t>
            </a:r>
            <a:r>
              <a:rPr lang="zh-CN" altLang="en-US" sz="2800" dirty="0"/>
              <a:t>端口也不放过</a:t>
            </a:r>
          </a:p>
        </p:txBody>
      </p:sp>
      <p:pic>
        <p:nvPicPr>
          <p:cNvPr id="8" name="图片 7">
            <a:extLst>
              <a:ext uri="{FF2B5EF4-FFF2-40B4-BE49-F238E27FC236}">
                <a16:creationId xmlns:a16="http://schemas.microsoft.com/office/drawing/2014/main" id="{39750565-C6C8-9409-6885-B685D1EF1490}"/>
              </a:ext>
            </a:extLst>
          </p:cNvPr>
          <p:cNvPicPr>
            <a:picLocks noChangeAspect="1"/>
          </p:cNvPicPr>
          <p:nvPr/>
        </p:nvPicPr>
        <p:blipFill>
          <a:blip r:embed="rId3"/>
          <a:stretch>
            <a:fillRect/>
          </a:stretch>
        </p:blipFill>
        <p:spPr>
          <a:xfrm>
            <a:off x="3054032" y="57150"/>
            <a:ext cx="7953375" cy="6743700"/>
          </a:xfrm>
          <a:prstGeom prst="rect">
            <a:avLst/>
          </a:prstGeom>
        </p:spPr>
      </p:pic>
    </p:spTree>
    <p:extLst>
      <p:ext uri="{BB962C8B-B14F-4D97-AF65-F5344CB8AC3E}">
        <p14:creationId xmlns:p14="http://schemas.microsoft.com/office/powerpoint/2010/main" val="59231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614657B-B669-4971-8C85-CCDEA6C1ECDD}"/>
              </a:ext>
            </a:extLst>
          </p:cNvPr>
          <p:cNvPicPr>
            <a:picLocks noChangeAspect="1"/>
          </p:cNvPicPr>
          <p:nvPr/>
        </p:nvPicPr>
        <p:blipFill>
          <a:blip r:embed="rId2"/>
          <a:stretch>
            <a:fillRect/>
          </a:stretch>
        </p:blipFill>
        <p:spPr>
          <a:xfrm>
            <a:off x="696912" y="57150"/>
            <a:ext cx="7953375" cy="6743700"/>
          </a:xfrm>
          <a:prstGeom prst="rect">
            <a:avLst/>
          </a:prstGeom>
        </p:spPr>
      </p:pic>
      <p:sp>
        <p:nvSpPr>
          <p:cNvPr id="6" name="文本框 5">
            <a:extLst>
              <a:ext uri="{FF2B5EF4-FFF2-40B4-BE49-F238E27FC236}">
                <a16:creationId xmlns:a16="http://schemas.microsoft.com/office/drawing/2014/main" id="{A6FF6084-6C4B-B18E-02A1-5298677203DE}"/>
              </a:ext>
            </a:extLst>
          </p:cNvPr>
          <p:cNvSpPr txBox="1"/>
          <p:nvPr/>
        </p:nvSpPr>
        <p:spPr>
          <a:xfrm>
            <a:off x="9174480" y="2611120"/>
            <a:ext cx="2320608" cy="646331"/>
          </a:xfrm>
          <a:prstGeom prst="rect">
            <a:avLst/>
          </a:prstGeom>
          <a:noFill/>
        </p:spPr>
        <p:txBody>
          <a:bodyPr wrap="square" rtlCol="0">
            <a:spAutoFit/>
          </a:bodyPr>
          <a:lstStyle/>
          <a:p>
            <a:r>
              <a:rPr lang="zh-CN" altLang="en-US" dirty="0"/>
              <a:t>再添加一个</a:t>
            </a:r>
            <a:r>
              <a:rPr lang="en-US" altLang="zh-CN" dirty="0"/>
              <a:t>ACL</a:t>
            </a:r>
            <a:r>
              <a:rPr lang="zh-CN" altLang="en-US" dirty="0"/>
              <a:t>，里面放一条规则。</a:t>
            </a:r>
          </a:p>
        </p:txBody>
      </p:sp>
      <p:pic>
        <p:nvPicPr>
          <p:cNvPr id="8" name="图片 7">
            <a:extLst>
              <a:ext uri="{FF2B5EF4-FFF2-40B4-BE49-F238E27FC236}">
                <a16:creationId xmlns:a16="http://schemas.microsoft.com/office/drawing/2014/main" id="{2B94E77F-0831-507D-47BB-0A36E785EE21}"/>
              </a:ext>
            </a:extLst>
          </p:cNvPr>
          <p:cNvPicPr>
            <a:picLocks noChangeAspect="1"/>
          </p:cNvPicPr>
          <p:nvPr/>
        </p:nvPicPr>
        <p:blipFill>
          <a:blip r:embed="rId3"/>
          <a:stretch>
            <a:fillRect/>
          </a:stretch>
        </p:blipFill>
        <p:spPr>
          <a:xfrm>
            <a:off x="5753301" y="0"/>
            <a:ext cx="5793971" cy="6858000"/>
          </a:xfrm>
          <a:prstGeom prst="rect">
            <a:avLst/>
          </a:prstGeom>
        </p:spPr>
      </p:pic>
    </p:spTree>
    <p:extLst>
      <p:ext uri="{BB962C8B-B14F-4D97-AF65-F5344CB8AC3E}">
        <p14:creationId xmlns:p14="http://schemas.microsoft.com/office/powerpoint/2010/main" val="2377649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D3391C6-AE53-1E40-2EEB-1BDA27B39749}"/>
              </a:ext>
            </a:extLst>
          </p:cNvPr>
          <p:cNvPicPr>
            <a:picLocks noChangeAspect="1"/>
          </p:cNvPicPr>
          <p:nvPr/>
        </p:nvPicPr>
        <p:blipFill>
          <a:blip r:embed="rId2"/>
          <a:stretch>
            <a:fillRect/>
          </a:stretch>
        </p:blipFill>
        <p:spPr>
          <a:xfrm>
            <a:off x="853440" y="0"/>
            <a:ext cx="5793971" cy="6858000"/>
          </a:xfrm>
          <a:prstGeom prst="rect">
            <a:avLst/>
          </a:prstGeom>
        </p:spPr>
      </p:pic>
      <p:sp>
        <p:nvSpPr>
          <p:cNvPr id="6" name="文本框 5">
            <a:extLst>
              <a:ext uri="{FF2B5EF4-FFF2-40B4-BE49-F238E27FC236}">
                <a16:creationId xmlns:a16="http://schemas.microsoft.com/office/drawing/2014/main" id="{7F30C835-63B3-B7D5-C127-F0E457313BA5}"/>
              </a:ext>
            </a:extLst>
          </p:cNvPr>
          <p:cNvSpPr txBox="1"/>
          <p:nvPr/>
        </p:nvSpPr>
        <p:spPr>
          <a:xfrm>
            <a:off x="7101840" y="1097280"/>
            <a:ext cx="4236720" cy="2246769"/>
          </a:xfrm>
          <a:prstGeom prst="rect">
            <a:avLst/>
          </a:prstGeom>
          <a:noFill/>
        </p:spPr>
        <p:txBody>
          <a:bodyPr wrap="square" rtlCol="0">
            <a:spAutoFit/>
          </a:bodyPr>
          <a:lstStyle/>
          <a:p>
            <a:r>
              <a:rPr lang="zh-CN" altLang="en-US" sz="2800" dirty="0"/>
              <a:t>筛选器操作对标</a:t>
            </a:r>
            <a:r>
              <a:rPr lang="en-US" altLang="zh-CN" sz="2800" dirty="0" err="1"/>
              <a:t>transformset</a:t>
            </a:r>
            <a:r>
              <a:rPr lang="zh-CN" altLang="en-US" sz="2800" dirty="0"/>
              <a:t>，可以有多个筛选器操作，但是一个筛选器操作里只能指定一套</a:t>
            </a:r>
            <a:r>
              <a:rPr lang="en-US" altLang="zh-CN" sz="2800" dirty="0"/>
              <a:t>ESP</a:t>
            </a:r>
            <a:r>
              <a:rPr lang="zh-CN" altLang="en-US" sz="2800" dirty="0"/>
              <a:t>和</a:t>
            </a:r>
            <a:r>
              <a:rPr lang="en-US" altLang="zh-CN" sz="2800" dirty="0"/>
              <a:t>AH</a:t>
            </a:r>
            <a:r>
              <a:rPr lang="zh-CN" altLang="en-US" sz="2800" dirty="0"/>
              <a:t>。</a:t>
            </a:r>
          </a:p>
        </p:txBody>
      </p:sp>
    </p:spTree>
    <p:extLst>
      <p:ext uri="{BB962C8B-B14F-4D97-AF65-F5344CB8AC3E}">
        <p14:creationId xmlns:p14="http://schemas.microsoft.com/office/powerpoint/2010/main" val="17949128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C6A765E-58E3-0696-B2A2-09FD2620997A}"/>
              </a:ext>
            </a:extLst>
          </p:cNvPr>
          <p:cNvPicPr>
            <a:picLocks noChangeAspect="1"/>
          </p:cNvPicPr>
          <p:nvPr/>
        </p:nvPicPr>
        <p:blipFill>
          <a:blip r:embed="rId2"/>
          <a:stretch>
            <a:fillRect/>
          </a:stretch>
        </p:blipFill>
        <p:spPr>
          <a:xfrm>
            <a:off x="347980" y="128587"/>
            <a:ext cx="8305800" cy="6600825"/>
          </a:xfrm>
          <a:prstGeom prst="rect">
            <a:avLst/>
          </a:prstGeom>
        </p:spPr>
      </p:pic>
      <p:pic>
        <p:nvPicPr>
          <p:cNvPr id="5" name="图片 4">
            <a:extLst>
              <a:ext uri="{FF2B5EF4-FFF2-40B4-BE49-F238E27FC236}">
                <a16:creationId xmlns:a16="http://schemas.microsoft.com/office/drawing/2014/main" id="{F18B9A8B-0AEC-7FA3-E106-0EA3EF672FCE}"/>
              </a:ext>
            </a:extLst>
          </p:cNvPr>
          <p:cNvPicPr>
            <a:picLocks noChangeAspect="1"/>
          </p:cNvPicPr>
          <p:nvPr/>
        </p:nvPicPr>
        <p:blipFill>
          <a:blip r:embed="rId3"/>
          <a:stretch>
            <a:fillRect/>
          </a:stretch>
        </p:blipFill>
        <p:spPr>
          <a:xfrm>
            <a:off x="1638300" y="128587"/>
            <a:ext cx="8305800" cy="6600825"/>
          </a:xfrm>
          <a:prstGeom prst="rect">
            <a:avLst/>
          </a:prstGeom>
        </p:spPr>
      </p:pic>
      <p:pic>
        <p:nvPicPr>
          <p:cNvPr id="7" name="图片 6">
            <a:extLst>
              <a:ext uri="{FF2B5EF4-FFF2-40B4-BE49-F238E27FC236}">
                <a16:creationId xmlns:a16="http://schemas.microsoft.com/office/drawing/2014/main" id="{FCEBA784-A536-5711-FF46-A2D3B012CC37}"/>
              </a:ext>
            </a:extLst>
          </p:cNvPr>
          <p:cNvPicPr>
            <a:picLocks noChangeAspect="1"/>
          </p:cNvPicPr>
          <p:nvPr/>
        </p:nvPicPr>
        <p:blipFill>
          <a:blip r:embed="rId4"/>
          <a:stretch>
            <a:fillRect/>
          </a:stretch>
        </p:blipFill>
        <p:spPr>
          <a:xfrm>
            <a:off x="2501900" y="128587"/>
            <a:ext cx="8305800" cy="6600825"/>
          </a:xfrm>
          <a:prstGeom prst="rect">
            <a:avLst/>
          </a:prstGeom>
        </p:spPr>
      </p:pic>
      <p:pic>
        <p:nvPicPr>
          <p:cNvPr id="9" name="图片 8">
            <a:extLst>
              <a:ext uri="{FF2B5EF4-FFF2-40B4-BE49-F238E27FC236}">
                <a16:creationId xmlns:a16="http://schemas.microsoft.com/office/drawing/2014/main" id="{F184BBD7-2EE2-A765-231F-C7EA0B6EDAE0}"/>
              </a:ext>
            </a:extLst>
          </p:cNvPr>
          <p:cNvPicPr>
            <a:picLocks noChangeAspect="1"/>
          </p:cNvPicPr>
          <p:nvPr/>
        </p:nvPicPr>
        <p:blipFill>
          <a:blip r:embed="rId5"/>
          <a:stretch>
            <a:fillRect/>
          </a:stretch>
        </p:blipFill>
        <p:spPr>
          <a:xfrm>
            <a:off x="3365500" y="128587"/>
            <a:ext cx="8305800" cy="6600825"/>
          </a:xfrm>
          <a:prstGeom prst="rect">
            <a:avLst/>
          </a:prstGeom>
        </p:spPr>
      </p:pic>
      <p:pic>
        <p:nvPicPr>
          <p:cNvPr id="11" name="图片 10">
            <a:extLst>
              <a:ext uri="{FF2B5EF4-FFF2-40B4-BE49-F238E27FC236}">
                <a16:creationId xmlns:a16="http://schemas.microsoft.com/office/drawing/2014/main" id="{61B53F80-B1EF-C314-43C7-7D0679FA82B2}"/>
              </a:ext>
            </a:extLst>
          </p:cNvPr>
          <p:cNvPicPr>
            <a:picLocks noChangeAspect="1"/>
          </p:cNvPicPr>
          <p:nvPr/>
        </p:nvPicPr>
        <p:blipFill>
          <a:blip r:embed="rId6"/>
          <a:stretch>
            <a:fillRect/>
          </a:stretch>
        </p:blipFill>
        <p:spPr>
          <a:xfrm>
            <a:off x="5831840" y="42862"/>
            <a:ext cx="6324600" cy="6686550"/>
          </a:xfrm>
          <a:prstGeom prst="rect">
            <a:avLst/>
          </a:prstGeom>
        </p:spPr>
      </p:pic>
    </p:spTree>
    <p:extLst>
      <p:ext uri="{BB962C8B-B14F-4D97-AF65-F5344CB8AC3E}">
        <p14:creationId xmlns:p14="http://schemas.microsoft.com/office/powerpoint/2010/main" val="369068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52BB7A0-F5AD-588D-78FE-102931DB3293}"/>
              </a:ext>
            </a:extLst>
          </p:cNvPr>
          <p:cNvPicPr>
            <a:picLocks noChangeAspect="1"/>
          </p:cNvPicPr>
          <p:nvPr/>
        </p:nvPicPr>
        <p:blipFill>
          <a:blip r:embed="rId2"/>
          <a:stretch>
            <a:fillRect/>
          </a:stretch>
        </p:blipFill>
        <p:spPr>
          <a:xfrm>
            <a:off x="181494" y="0"/>
            <a:ext cx="5793971" cy="6858000"/>
          </a:xfrm>
          <a:prstGeom prst="rect">
            <a:avLst/>
          </a:prstGeom>
        </p:spPr>
      </p:pic>
      <p:pic>
        <p:nvPicPr>
          <p:cNvPr id="5" name="图片 4">
            <a:extLst>
              <a:ext uri="{FF2B5EF4-FFF2-40B4-BE49-F238E27FC236}">
                <a16:creationId xmlns:a16="http://schemas.microsoft.com/office/drawing/2014/main" id="{86763636-E512-860E-4A87-CAD81B3E315B}"/>
              </a:ext>
            </a:extLst>
          </p:cNvPr>
          <p:cNvPicPr>
            <a:picLocks noChangeAspect="1"/>
          </p:cNvPicPr>
          <p:nvPr/>
        </p:nvPicPr>
        <p:blipFill>
          <a:blip r:embed="rId3"/>
          <a:stretch>
            <a:fillRect/>
          </a:stretch>
        </p:blipFill>
        <p:spPr>
          <a:xfrm>
            <a:off x="1079500" y="128587"/>
            <a:ext cx="8305800" cy="6600825"/>
          </a:xfrm>
          <a:prstGeom prst="rect">
            <a:avLst/>
          </a:prstGeom>
        </p:spPr>
      </p:pic>
      <p:pic>
        <p:nvPicPr>
          <p:cNvPr id="7" name="图片 6">
            <a:extLst>
              <a:ext uri="{FF2B5EF4-FFF2-40B4-BE49-F238E27FC236}">
                <a16:creationId xmlns:a16="http://schemas.microsoft.com/office/drawing/2014/main" id="{C9A31574-EB61-593B-1477-E7E7DCE37985}"/>
              </a:ext>
            </a:extLst>
          </p:cNvPr>
          <p:cNvPicPr>
            <a:picLocks noChangeAspect="1"/>
          </p:cNvPicPr>
          <p:nvPr/>
        </p:nvPicPr>
        <p:blipFill>
          <a:blip r:embed="rId4"/>
          <a:stretch>
            <a:fillRect/>
          </a:stretch>
        </p:blipFill>
        <p:spPr>
          <a:xfrm>
            <a:off x="2451100" y="192881"/>
            <a:ext cx="8305800" cy="6600825"/>
          </a:xfrm>
          <a:prstGeom prst="rect">
            <a:avLst/>
          </a:prstGeom>
        </p:spPr>
      </p:pic>
      <p:pic>
        <p:nvPicPr>
          <p:cNvPr id="9" name="图片 8">
            <a:extLst>
              <a:ext uri="{FF2B5EF4-FFF2-40B4-BE49-F238E27FC236}">
                <a16:creationId xmlns:a16="http://schemas.microsoft.com/office/drawing/2014/main" id="{7F12601B-ED56-8192-5171-D741ABABF6D0}"/>
              </a:ext>
            </a:extLst>
          </p:cNvPr>
          <p:cNvPicPr>
            <a:picLocks noChangeAspect="1"/>
          </p:cNvPicPr>
          <p:nvPr/>
        </p:nvPicPr>
        <p:blipFill>
          <a:blip r:embed="rId5"/>
          <a:stretch>
            <a:fillRect/>
          </a:stretch>
        </p:blipFill>
        <p:spPr>
          <a:xfrm>
            <a:off x="5860935" y="64294"/>
            <a:ext cx="5793971" cy="6858000"/>
          </a:xfrm>
          <a:prstGeom prst="rect">
            <a:avLst/>
          </a:prstGeom>
        </p:spPr>
      </p:pic>
    </p:spTree>
    <p:extLst>
      <p:ext uri="{BB962C8B-B14F-4D97-AF65-F5344CB8AC3E}">
        <p14:creationId xmlns:p14="http://schemas.microsoft.com/office/powerpoint/2010/main" val="3110142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E096DEC-5A7C-2703-5440-48B4781FBC95}"/>
              </a:ext>
            </a:extLst>
          </p:cNvPr>
          <p:cNvPicPr>
            <a:picLocks noChangeAspect="1"/>
          </p:cNvPicPr>
          <p:nvPr/>
        </p:nvPicPr>
        <p:blipFill rotWithShape="1">
          <a:blip r:embed="rId2"/>
          <a:srcRect l="23750" t="12000" r="15250" b="10814"/>
          <a:stretch/>
        </p:blipFill>
        <p:spPr>
          <a:xfrm>
            <a:off x="467360" y="530123"/>
            <a:ext cx="8605520" cy="6124967"/>
          </a:xfrm>
          <a:prstGeom prst="rect">
            <a:avLst/>
          </a:prstGeom>
        </p:spPr>
      </p:pic>
      <p:sp>
        <p:nvSpPr>
          <p:cNvPr id="4" name="文本框 3">
            <a:extLst>
              <a:ext uri="{FF2B5EF4-FFF2-40B4-BE49-F238E27FC236}">
                <a16:creationId xmlns:a16="http://schemas.microsoft.com/office/drawing/2014/main" id="{290D4479-4D6D-A3F4-1185-E3939705344F}"/>
              </a:ext>
            </a:extLst>
          </p:cNvPr>
          <p:cNvSpPr txBox="1"/>
          <p:nvPr/>
        </p:nvSpPr>
        <p:spPr>
          <a:xfrm>
            <a:off x="9458960" y="1849120"/>
            <a:ext cx="1971040" cy="646331"/>
          </a:xfrm>
          <a:prstGeom prst="rect">
            <a:avLst/>
          </a:prstGeom>
          <a:noFill/>
        </p:spPr>
        <p:txBody>
          <a:bodyPr wrap="square" rtlCol="0">
            <a:spAutoFit/>
          </a:bodyPr>
          <a:lstStyle/>
          <a:p>
            <a:r>
              <a:rPr lang="zh-CN" altLang="en-US" dirty="0"/>
              <a:t>创建</a:t>
            </a:r>
            <a:r>
              <a:rPr lang="en-US" altLang="zh-CN" dirty="0"/>
              <a:t>IP</a:t>
            </a:r>
            <a:r>
              <a:rPr lang="zh-CN" altLang="en-US" dirty="0"/>
              <a:t>安全策略，对标</a:t>
            </a:r>
            <a:r>
              <a:rPr lang="en-US" altLang="zh-CN" dirty="0"/>
              <a:t>crypto map</a:t>
            </a:r>
            <a:endParaRPr lang="zh-CN" altLang="en-US" dirty="0"/>
          </a:p>
        </p:txBody>
      </p:sp>
    </p:spTree>
    <p:extLst>
      <p:ext uri="{BB962C8B-B14F-4D97-AF65-F5344CB8AC3E}">
        <p14:creationId xmlns:p14="http://schemas.microsoft.com/office/powerpoint/2010/main" val="16491345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A36205D-CC7D-7E2E-3B3E-BEE10FDD10E2}"/>
              </a:ext>
            </a:extLst>
          </p:cNvPr>
          <p:cNvPicPr>
            <a:picLocks noChangeAspect="1"/>
          </p:cNvPicPr>
          <p:nvPr/>
        </p:nvPicPr>
        <p:blipFill>
          <a:blip r:embed="rId2"/>
          <a:stretch>
            <a:fillRect/>
          </a:stretch>
        </p:blipFill>
        <p:spPr>
          <a:xfrm>
            <a:off x="428950" y="0"/>
            <a:ext cx="8103220" cy="6858000"/>
          </a:xfrm>
          <a:prstGeom prst="rect">
            <a:avLst/>
          </a:prstGeom>
        </p:spPr>
      </p:pic>
      <p:pic>
        <p:nvPicPr>
          <p:cNvPr id="5" name="图片 4">
            <a:extLst>
              <a:ext uri="{FF2B5EF4-FFF2-40B4-BE49-F238E27FC236}">
                <a16:creationId xmlns:a16="http://schemas.microsoft.com/office/drawing/2014/main" id="{30ADB502-51F2-7EF7-A5D8-6D72A0C6A1C3}"/>
              </a:ext>
            </a:extLst>
          </p:cNvPr>
          <p:cNvPicPr>
            <a:picLocks noChangeAspect="1"/>
          </p:cNvPicPr>
          <p:nvPr/>
        </p:nvPicPr>
        <p:blipFill>
          <a:blip r:embed="rId3"/>
          <a:stretch>
            <a:fillRect/>
          </a:stretch>
        </p:blipFill>
        <p:spPr>
          <a:xfrm>
            <a:off x="2873894" y="0"/>
            <a:ext cx="5793971" cy="6858000"/>
          </a:xfrm>
          <a:prstGeom prst="rect">
            <a:avLst/>
          </a:prstGeom>
        </p:spPr>
      </p:pic>
      <p:pic>
        <p:nvPicPr>
          <p:cNvPr id="7" name="图片 6">
            <a:extLst>
              <a:ext uri="{FF2B5EF4-FFF2-40B4-BE49-F238E27FC236}">
                <a16:creationId xmlns:a16="http://schemas.microsoft.com/office/drawing/2014/main" id="{1623985D-EC65-F09F-B3D7-D8C6161E31B5}"/>
              </a:ext>
            </a:extLst>
          </p:cNvPr>
          <p:cNvPicPr>
            <a:picLocks noChangeAspect="1"/>
          </p:cNvPicPr>
          <p:nvPr/>
        </p:nvPicPr>
        <p:blipFill>
          <a:blip r:embed="rId4"/>
          <a:stretch>
            <a:fillRect/>
          </a:stretch>
        </p:blipFill>
        <p:spPr>
          <a:xfrm>
            <a:off x="3920664" y="0"/>
            <a:ext cx="8271336" cy="6858000"/>
          </a:xfrm>
          <a:prstGeom prst="rect">
            <a:avLst/>
          </a:prstGeom>
        </p:spPr>
      </p:pic>
    </p:spTree>
    <p:extLst>
      <p:ext uri="{BB962C8B-B14F-4D97-AF65-F5344CB8AC3E}">
        <p14:creationId xmlns:p14="http://schemas.microsoft.com/office/powerpoint/2010/main" val="2877202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779C289-A121-41F8-9BC8-19587025B1AF}"/>
              </a:ext>
            </a:extLst>
          </p:cNvPr>
          <p:cNvSpPr>
            <a:spLocks noGrp="1"/>
          </p:cNvSpPr>
          <p:nvPr>
            <p:ph idx="1"/>
          </p:nvPr>
        </p:nvSpPr>
        <p:spPr>
          <a:xfrm>
            <a:off x="838200" y="680720"/>
            <a:ext cx="10515600" cy="5496243"/>
          </a:xfrm>
        </p:spPr>
        <p:txBody>
          <a:bodyPr>
            <a:normAutofit/>
          </a:bodyPr>
          <a:lstStyle/>
          <a:p>
            <a:r>
              <a:rPr lang="en-US" altLang="zh-CN" sz="2400" dirty="0"/>
              <a:t>ISAKMP/IKE</a:t>
            </a:r>
            <a:r>
              <a:rPr lang="zh-CN" altLang="en-US" sz="2400" dirty="0"/>
              <a:t>第二阶段，这一阶段的数据是密文传输的，用第一阶段商量好的密钥和算法来加密数据。这一阶段需要协商的内容有</a:t>
            </a:r>
            <a:r>
              <a:rPr lang="en-US" altLang="zh-CN" sz="2400" dirty="0"/>
              <a:t>:</a:t>
            </a:r>
          </a:p>
          <a:p>
            <a:pPr lvl="1"/>
            <a:r>
              <a:rPr lang="zh-CN" altLang="en-US" dirty="0"/>
              <a:t>定义需要被保护的流量（</a:t>
            </a:r>
            <a:r>
              <a:rPr lang="en-US" altLang="zh-CN" dirty="0"/>
              <a:t>crypto ACL</a:t>
            </a:r>
            <a:r>
              <a:rPr lang="zh-CN" altLang="en-US" dirty="0"/>
              <a:t>）：</a:t>
            </a:r>
            <a:r>
              <a:rPr lang="en-US" altLang="zh-CN" dirty="0"/>
              <a:t>acl1, acl2, acl3</a:t>
            </a:r>
          </a:p>
          <a:p>
            <a:pPr lvl="1">
              <a:spcAft>
                <a:spcPct val="20000"/>
              </a:spcAft>
            </a:pPr>
            <a:r>
              <a:rPr lang="zh-CN" altLang="en-US" dirty="0"/>
              <a:t>定义可以提供的保护都有哪些（</a:t>
            </a:r>
            <a:r>
              <a:rPr lang="en-US" altLang="zh-CN" dirty="0"/>
              <a:t>transform set</a:t>
            </a:r>
            <a:r>
              <a:rPr lang="zh-CN" altLang="en-US" dirty="0"/>
              <a:t>）：</a:t>
            </a:r>
            <a:r>
              <a:rPr lang="en-US" altLang="zh-CN" dirty="0" err="1"/>
              <a:t>esp</a:t>
            </a:r>
            <a:r>
              <a:rPr lang="zh-CN" altLang="en-US" dirty="0"/>
              <a:t>和</a:t>
            </a:r>
            <a:r>
              <a:rPr lang="en-US" altLang="zh-CN" dirty="0"/>
              <a:t>ah</a:t>
            </a:r>
            <a:r>
              <a:rPr lang="zh-CN" altLang="en-US" dirty="0"/>
              <a:t>的组合及算法选择</a:t>
            </a:r>
            <a:r>
              <a:rPr lang="en-US" altLang="zh-CN" dirty="0"/>
              <a:t>(</a:t>
            </a:r>
            <a:r>
              <a:rPr lang="zh-CN" altLang="en-US" dirty="0"/>
              <a:t>如：组合</a:t>
            </a:r>
            <a:r>
              <a:rPr lang="en-US" altLang="zh-CN" dirty="0"/>
              <a:t>1</a:t>
            </a:r>
            <a:r>
              <a:rPr lang="zh-CN" altLang="en-US" dirty="0"/>
              <a:t>：</a:t>
            </a:r>
            <a:r>
              <a:rPr lang="en-US" altLang="zh-CN" dirty="0"/>
              <a:t>ah-md5, </a:t>
            </a:r>
            <a:r>
              <a:rPr lang="en-US" altLang="zh-CN" dirty="0" err="1"/>
              <a:t>esp</a:t>
            </a:r>
            <a:r>
              <a:rPr lang="en-US" altLang="zh-CN" dirty="0"/>
              <a:t>-null  </a:t>
            </a:r>
            <a:r>
              <a:rPr lang="zh-CN" altLang="en-US" dirty="0"/>
              <a:t>组合</a:t>
            </a:r>
            <a:r>
              <a:rPr lang="en-US" altLang="zh-CN" dirty="0"/>
              <a:t>2</a:t>
            </a:r>
            <a:r>
              <a:rPr lang="zh-CN" altLang="en-US" dirty="0"/>
              <a:t>：</a:t>
            </a:r>
            <a:r>
              <a:rPr lang="en-US" altLang="zh-CN" dirty="0"/>
              <a:t>ah-sha, </a:t>
            </a:r>
            <a:r>
              <a:rPr lang="en-US" altLang="zh-CN" dirty="0" err="1"/>
              <a:t>esp</a:t>
            </a:r>
            <a:r>
              <a:rPr lang="en-US" altLang="zh-CN" dirty="0"/>
              <a:t>-des ).</a:t>
            </a:r>
            <a:r>
              <a:rPr lang="zh-CN" altLang="en-US" dirty="0"/>
              <a:t> </a:t>
            </a:r>
            <a:endParaRPr lang="en-US" altLang="zh-CN" dirty="0"/>
          </a:p>
          <a:p>
            <a:pPr lvl="1">
              <a:spcAft>
                <a:spcPct val="20000"/>
              </a:spcAft>
            </a:pPr>
            <a:r>
              <a:rPr lang="zh-CN" altLang="en-US" dirty="0"/>
              <a:t>定义什么样的流量需要如何保护，这些流量发给谁（</a:t>
            </a:r>
            <a:r>
              <a:rPr lang="en-US" altLang="zh-CN" dirty="0"/>
              <a:t>Crypto Map</a:t>
            </a:r>
            <a:r>
              <a:rPr lang="zh-CN" altLang="en-US" dirty="0"/>
              <a:t>）：把需要保护的流量和该流量需要如何保护匹配起来，如</a:t>
            </a:r>
            <a:r>
              <a:rPr lang="en-US" altLang="zh-CN" dirty="0"/>
              <a:t>acl1</a:t>
            </a:r>
            <a:r>
              <a:rPr lang="zh-CN" altLang="en-US" dirty="0"/>
              <a:t>的流量不怕看，只怕被篡改，就可以用组合</a:t>
            </a:r>
            <a:r>
              <a:rPr lang="en-US" altLang="zh-CN" dirty="0"/>
              <a:t>1</a:t>
            </a:r>
            <a:r>
              <a:rPr lang="zh-CN" altLang="en-US" dirty="0"/>
              <a:t>的方式来保护（</a:t>
            </a:r>
            <a:r>
              <a:rPr lang="en-US" altLang="zh-CN" dirty="0"/>
              <a:t>acl1</a:t>
            </a:r>
            <a:r>
              <a:rPr lang="zh-CN" altLang="en-US" dirty="0"/>
              <a:t>，组合</a:t>
            </a:r>
            <a:r>
              <a:rPr lang="en-US" altLang="zh-CN" dirty="0"/>
              <a:t>1</a:t>
            </a:r>
            <a:r>
              <a:rPr lang="zh-CN" altLang="en-US" dirty="0"/>
              <a:t>），如</a:t>
            </a:r>
            <a:r>
              <a:rPr lang="en-US" altLang="zh-CN" dirty="0"/>
              <a:t>acl3</a:t>
            </a:r>
            <a:r>
              <a:rPr lang="zh-CN" altLang="en-US" dirty="0"/>
              <a:t>的流量又怕被看又怕被改，就可以用组合</a:t>
            </a:r>
            <a:r>
              <a:rPr lang="en-US" altLang="zh-CN" dirty="0"/>
              <a:t>3</a:t>
            </a:r>
            <a:r>
              <a:rPr lang="zh-CN" altLang="en-US" dirty="0"/>
              <a:t>的方式来保护（</a:t>
            </a:r>
            <a:r>
              <a:rPr lang="en-US" altLang="zh-CN" dirty="0"/>
              <a:t>acl3</a:t>
            </a:r>
            <a:r>
              <a:rPr lang="zh-CN" altLang="en-US" dirty="0"/>
              <a:t>，组合</a:t>
            </a:r>
            <a:r>
              <a:rPr lang="en-US" altLang="zh-CN" dirty="0"/>
              <a:t>3</a:t>
            </a:r>
            <a:r>
              <a:rPr lang="zh-CN" altLang="en-US" dirty="0"/>
              <a:t>）。</a:t>
            </a:r>
            <a:r>
              <a:rPr lang="en-US" altLang="zh-CN" dirty="0"/>
              <a:t> Crypto Map</a:t>
            </a:r>
            <a:r>
              <a:rPr lang="zh-CN" altLang="en-US" dirty="0"/>
              <a:t>就是把流量和保护方法搭配起来。</a:t>
            </a:r>
            <a:endParaRPr lang="en-US" altLang="zh-CN" dirty="0"/>
          </a:p>
          <a:p>
            <a:pPr lvl="1"/>
            <a:r>
              <a:rPr lang="zh-CN" altLang="en-US" dirty="0"/>
              <a:t>协商有可能不成功。但是如果协商成功以后，当需要被保护的流量发生时，就按照协商好的</a:t>
            </a:r>
            <a:r>
              <a:rPr lang="en-US" altLang="zh-CN" dirty="0"/>
              <a:t>IPSec SA</a:t>
            </a:r>
            <a:r>
              <a:rPr lang="zh-CN" altLang="en-US" dirty="0"/>
              <a:t>保护这些数据，将他们用</a:t>
            </a:r>
            <a:r>
              <a:rPr lang="en-US" altLang="zh-CN" dirty="0"/>
              <a:t>AH</a:t>
            </a:r>
            <a:r>
              <a:rPr lang="zh-CN" altLang="en-US" dirty="0"/>
              <a:t>和</a:t>
            </a:r>
            <a:r>
              <a:rPr lang="en-US" altLang="zh-CN" dirty="0"/>
              <a:t>ESP</a:t>
            </a:r>
            <a:r>
              <a:rPr lang="zh-CN" altLang="en-US" dirty="0"/>
              <a:t>协议封装后传输。</a:t>
            </a:r>
          </a:p>
        </p:txBody>
      </p:sp>
    </p:spTree>
    <p:extLst>
      <p:ext uri="{BB962C8B-B14F-4D97-AF65-F5344CB8AC3E}">
        <p14:creationId xmlns:p14="http://schemas.microsoft.com/office/powerpoint/2010/main" val="8193591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0FCDE1F-1544-5070-6C65-F54C37EE27A4}"/>
              </a:ext>
            </a:extLst>
          </p:cNvPr>
          <p:cNvPicPr>
            <a:picLocks noChangeAspect="1"/>
          </p:cNvPicPr>
          <p:nvPr/>
        </p:nvPicPr>
        <p:blipFill>
          <a:blip r:embed="rId2"/>
          <a:stretch>
            <a:fillRect/>
          </a:stretch>
        </p:blipFill>
        <p:spPr>
          <a:xfrm>
            <a:off x="202652" y="0"/>
            <a:ext cx="8271336" cy="6858000"/>
          </a:xfrm>
          <a:prstGeom prst="rect">
            <a:avLst/>
          </a:prstGeom>
        </p:spPr>
      </p:pic>
      <p:pic>
        <p:nvPicPr>
          <p:cNvPr id="5" name="图片 4">
            <a:extLst>
              <a:ext uri="{FF2B5EF4-FFF2-40B4-BE49-F238E27FC236}">
                <a16:creationId xmlns:a16="http://schemas.microsoft.com/office/drawing/2014/main" id="{D68F0FAB-4566-5EE2-921C-E1B762A127A5}"/>
              </a:ext>
            </a:extLst>
          </p:cNvPr>
          <p:cNvPicPr>
            <a:picLocks noChangeAspect="1"/>
          </p:cNvPicPr>
          <p:nvPr/>
        </p:nvPicPr>
        <p:blipFill>
          <a:blip r:embed="rId3"/>
          <a:stretch>
            <a:fillRect/>
          </a:stretch>
        </p:blipFill>
        <p:spPr>
          <a:xfrm>
            <a:off x="1960332" y="0"/>
            <a:ext cx="8271336" cy="6858000"/>
          </a:xfrm>
          <a:prstGeom prst="rect">
            <a:avLst/>
          </a:prstGeom>
        </p:spPr>
      </p:pic>
      <p:pic>
        <p:nvPicPr>
          <p:cNvPr id="7" name="图片 6">
            <a:extLst>
              <a:ext uri="{FF2B5EF4-FFF2-40B4-BE49-F238E27FC236}">
                <a16:creationId xmlns:a16="http://schemas.microsoft.com/office/drawing/2014/main" id="{988A8774-BE8F-645B-2DEE-CFE54EEAF17E}"/>
              </a:ext>
            </a:extLst>
          </p:cNvPr>
          <p:cNvPicPr>
            <a:picLocks noChangeAspect="1"/>
          </p:cNvPicPr>
          <p:nvPr/>
        </p:nvPicPr>
        <p:blipFill>
          <a:blip r:embed="rId4"/>
          <a:stretch>
            <a:fillRect/>
          </a:stretch>
        </p:blipFill>
        <p:spPr>
          <a:xfrm>
            <a:off x="3240492" y="0"/>
            <a:ext cx="8271336" cy="6858000"/>
          </a:xfrm>
          <a:prstGeom prst="rect">
            <a:avLst/>
          </a:prstGeom>
        </p:spPr>
      </p:pic>
      <p:pic>
        <p:nvPicPr>
          <p:cNvPr id="11" name="图片 10">
            <a:extLst>
              <a:ext uri="{FF2B5EF4-FFF2-40B4-BE49-F238E27FC236}">
                <a16:creationId xmlns:a16="http://schemas.microsoft.com/office/drawing/2014/main" id="{F2996D53-52A0-87A2-55E4-271DE412F4CF}"/>
              </a:ext>
            </a:extLst>
          </p:cNvPr>
          <p:cNvPicPr>
            <a:picLocks noChangeAspect="1"/>
          </p:cNvPicPr>
          <p:nvPr/>
        </p:nvPicPr>
        <p:blipFill>
          <a:blip r:embed="rId5"/>
          <a:stretch>
            <a:fillRect/>
          </a:stretch>
        </p:blipFill>
        <p:spPr>
          <a:xfrm>
            <a:off x="3920664" y="0"/>
            <a:ext cx="8271336" cy="6858000"/>
          </a:xfrm>
          <a:prstGeom prst="rect">
            <a:avLst/>
          </a:prstGeom>
        </p:spPr>
      </p:pic>
    </p:spTree>
    <p:extLst>
      <p:ext uri="{BB962C8B-B14F-4D97-AF65-F5344CB8AC3E}">
        <p14:creationId xmlns:p14="http://schemas.microsoft.com/office/powerpoint/2010/main" val="30235525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92980CC-5692-5C22-CCF3-CA7F02184108}"/>
              </a:ext>
            </a:extLst>
          </p:cNvPr>
          <p:cNvPicPr>
            <a:picLocks noChangeAspect="1"/>
          </p:cNvPicPr>
          <p:nvPr/>
        </p:nvPicPr>
        <p:blipFill>
          <a:blip r:embed="rId2"/>
          <a:stretch>
            <a:fillRect/>
          </a:stretch>
        </p:blipFill>
        <p:spPr>
          <a:xfrm>
            <a:off x="412577" y="0"/>
            <a:ext cx="9538045" cy="6858000"/>
          </a:xfrm>
          <a:prstGeom prst="rect">
            <a:avLst/>
          </a:prstGeom>
        </p:spPr>
      </p:pic>
    </p:spTree>
    <p:extLst>
      <p:ext uri="{BB962C8B-B14F-4D97-AF65-F5344CB8AC3E}">
        <p14:creationId xmlns:p14="http://schemas.microsoft.com/office/powerpoint/2010/main" val="26379434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65591C4-9767-C393-1232-84B98800C075}"/>
              </a:ext>
            </a:extLst>
          </p:cNvPr>
          <p:cNvPicPr>
            <a:picLocks noChangeAspect="1"/>
          </p:cNvPicPr>
          <p:nvPr/>
        </p:nvPicPr>
        <p:blipFill rotWithShape="1">
          <a:blip r:embed="rId2"/>
          <a:srcRect l="20666" t="12000" r="18167" b="9037"/>
          <a:stretch/>
        </p:blipFill>
        <p:spPr>
          <a:xfrm>
            <a:off x="579120" y="504650"/>
            <a:ext cx="8595360" cy="6241590"/>
          </a:xfrm>
          <a:prstGeom prst="rect">
            <a:avLst/>
          </a:prstGeom>
        </p:spPr>
      </p:pic>
      <p:pic>
        <p:nvPicPr>
          <p:cNvPr id="5" name="图片 4">
            <a:extLst>
              <a:ext uri="{FF2B5EF4-FFF2-40B4-BE49-F238E27FC236}">
                <a16:creationId xmlns:a16="http://schemas.microsoft.com/office/drawing/2014/main" id="{B83511BF-FFA4-DAAB-ED6F-63A13639C445}"/>
              </a:ext>
            </a:extLst>
          </p:cNvPr>
          <p:cNvPicPr>
            <a:picLocks noChangeAspect="1"/>
          </p:cNvPicPr>
          <p:nvPr/>
        </p:nvPicPr>
        <p:blipFill>
          <a:blip r:embed="rId3"/>
          <a:stretch>
            <a:fillRect/>
          </a:stretch>
        </p:blipFill>
        <p:spPr>
          <a:xfrm>
            <a:off x="2342977" y="111760"/>
            <a:ext cx="9538045" cy="6858000"/>
          </a:xfrm>
          <a:prstGeom prst="rect">
            <a:avLst/>
          </a:prstGeom>
        </p:spPr>
      </p:pic>
      <p:pic>
        <p:nvPicPr>
          <p:cNvPr id="7" name="图片 6">
            <a:extLst>
              <a:ext uri="{FF2B5EF4-FFF2-40B4-BE49-F238E27FC236}">
                <a16:creationId xmlns:a16="http://schemas.microsoft.com/office/drawing/2014/main" id="{B0827720-58E0-5711-188F-3AD7246E85BC}"/>
              </a:ext>
            </a:extLst>
          </p:cNvPr>
          <p:cNvPicPr>
            <a:picLocks noChangeAspect="1"/>
          </p:cNvPicPr>
          <p:nvPr/>
        </p:nvPicPr>
        <p:blipFill>
          <a:blip r:embed="rId4"/>
          <a:stretch>
            <a:fillRect/>
          </a:stretch>
        </p:blipFill>
        <p:spPr>
          <a:xfrm>
            <a:off x="1476668" y="0"/>
            <a:ext cx="10620424" cy="6858000"/>
          </a:xfrm>
          <a:prstGeom prst="rect">
            <a:avLst/>
          </a:prstGeom>
        </p:spPr>
      </p:pic>
    </p:spTree>
    <p:extLst>
      <p:ext uri="{BB962C8B-B14F-4D97-AF65-F5344CB8AC3E}">
        <p14:creationId xmlns:p14="http://schemas.microsoft.com/office/powerpoint/2010/main" val="441538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9989B8C-1752-E2D3-E955-AA65012CB83C}"/>
              </a:ext>
            </a:extLst>
          </p:cNvPr>
          <p:cNvPicPr>
            <a:picLocks noChangeAspect="1"/>
          </p:cNvPicPr>
          <p:nvPr/>
        </p:nvPicPr>
        <p:blipFill>
          <a:blip r:embed="rId2"/>
          <a:stretch>
            <a:fillRect/>
          </a:stretch>
        </p:blipFill>
        <p:spPr>
          <a:xfrm>
            <a:off x="0" y="0"/>
            <a:ext cx="9538045" cy="6858000"/>
          </a:xfrm>
          <a:prstGeom prst="rect">
            <a:avLst/>
          </a:prstGeom>
        </p:spPr>
      </p:pic>
      <p:pic>
        <p:nvPicPr>
          <p:cNvPr id="7" name="图片 6">
            <a:extLst>
              <a:ext uri="{FF2B5EF4-FFF2-40B4-BE49-F238E27FC236}">
                <a16:creationId xmlns:a16="http://schemas.microsoft.com/office/drawing/2014/main" id="{03DD17D8-2941-6F8B-C2E7-BBC731BD8A51}"/>
              </a:ext>
            </a:extLst>
          </p:cNvPr>
          <p:cNvPicPr>
            <a:picLocks noChangeAspect="1"/>
          </p:cNvPicPr>
          <p:nvPr/>
        </p:nvPicPr>
        <p:blipFill>
          <a:blip r:embed="rId3"/>
          <a:stretch>
            <a:fillRect/>
          </a:stretch>
        </p:blipFill>
        <p:spPr>
          <a:xfrm>
            <a:off x="1052657" y="0"/>
            <a:ext cx="9538045" cy="6858000"/>
          </a:xfrm>
          <a:prstGeom prst="rect">
            <a:avLst/>
          </a:prstGeom>
        </p:spPr>
      </p:pic>
      <p:sp>
        <p:nvSpPr>
          <p:cNvPr id="8" name="文本框 7">
            <a:extLst>
              <a:ext uri="{FF2B5EF4-FFF2-40B4-BE49-F238E27FC236}">
                <a16:creationId xmlns:a16="http://schemas.microsoft.com/office/drawing/2014/main" id="{46EF58CF-46D0-DFE4-13F6-4B29E23053A8}"/>
              </a:ext>
            </a:extLst>
          </p:cNvPr>
          <p:cNvSpPr txBox="1"/>
          <p:nvPr/>
        </p:nvSpPr>
        <p:spPr>
          <a:xfrm>
            <a:off x="10861040" y="1239520"/>
            <a:ext cx="1137920" cy="2677656"/>
          </a:xfrm>
          <a:prstGeom prst="rect">
            <a:avLst/>
          </a:prstGeom>
          <a:noFill/>
        </p:spPr>
        <p:txBody>
          <a:bodyPr wrap="square" rtlCol="0">
            <a:spAutoFit/>
          </a:bodyPr>
          <a:lstStyle/>
          <a:p>
            <a:r>
              <a:rPr lang="zh-CN" altLang="en-US" sz="2800" dirty="0"/>
              <a:t>只能指派一个</a:t>
            </a:r>
            <a:r>
              <a:rPr lang="en-US" altLang="zh-CN" sz="2800" dirty="0"/>
              <a:t>IP</a:t>
            </a:r>
            <a:r>
              <a:rPr lang="zh-CN" altLang="en-US" sz="2800" dirty="0"/>
              <a:t>安全策略</a:t>
            </a:r>
          </a:p>
        </p:txBody>
      </p:sp>
    </p:spTree>
    <p:extLst>
      <p:ext uri="{BB962C8B-B14F-4D97-AF65-F5344CB8AC3E}">
        <p14:creationId xmlns:p14="http://schemas.microsoft.com/office/powerpoint/2010/main" val="4255493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431749D-1067-3A62-CCCA-824872773A1E}"/>
              </a:ext>
            </a:extLst>
          </p:cNvPr>
          <p:cNvSpPr txBox="1"/>
          <p:nvPr/>
        </p:nvSpPr>
        <p:spPr>
          <a:xfrm>
            <a:off x="1706880" y="1391920"/>
            <a:ext cx="7884160" cy="3258328"/>
          </a:xfrm>
          <a:prstGeom prst="rect">
            <a:avLst/>
          </a:prstGeom>
          <a:noFill/>
        </p:spPr>
        <p:txBody>
          <a:bodyPr wrap="square" rtlCol="0">
            <a:spAutoFit/>
          </a:bodyPr>
          <a:lstStyle/>
          <a:p>
            <a:pPr>
              <a:lnSpc>
                <a:spcPct val="150000"/>
              </a:lnSpc>
            </a:pPr>
            <a:r>
              <a:rPr lang="zh-CN" altLang="en-US" sz="2800" dirty="0"/>
              <a:t>实验要求：安装</a:t>
            </a:r>
            <a:r>
              <a:rPr lang="en-US" altLang="zh-CN" sz="2800" dirty="0" err="1"/>
              <a:t>Vmware</a:t>
            </a:r>
            <a:r>
              <a:rPr lang="zh-CN" altLang="en-US" sz="2800" dirty="0"/>
              <a:t>虚拟机，在虚拟机上安装一个</a:t>
            </a:r>
            <a:r>
              <a:rPr lang="en-US" altLang="zh-CN" sz="2800" dirty="0"/>
              <a:t>windows</a:t>
            </a:r>
            <a:r>
              <a:rPr lang="zh-CN" altLang="en-US" sz="2800" dirty="0"/>
              <a:t>操作系统。在物理机和虚拟机上分别配置以对方为端点的传输模式。</a:t>
            </a:r>
            <a:endParaRPr lang="en-US" altLang="zh-CN" sz="2800" dirty="0"/>
          </a:p>
          <a:p>
            <a:pPr>
              <a:lnSpc>
                <a:spcPct val="150000"/>
              </a:lnSpc>
            </a:pPr>
            <a:r>
              <a:rPr lang="zh-CN" altLang="en-US" sz="2800" dirty="0"/>
              <a:t>在物理机上启用</a:t>
            </a:r>
            <a:r>
              <a:rPr lang="en-US" altLang="zh-CN" sz="2800" dirty="0" err="1"/>
              <a:t>wireshark</a:t>
            </a:r>
            <a:r>
              <a:rPr lang="zh-CN" altLang="en-US" sz="2800" dirty="0"/>
              <a:t>抓包，然后与虚拟机通讯，观察抓取到的</a:t>
            </a:r>
            <a:r>
              <a:rPr lang="en-US" altLang="zh-CN" sz="2800" dirty="0" err="1"/>
              <a:t>Ipsec</a:t>
            </a:r>
            <a:r>
              <a:rPr lang="zh-CN" altLang="en-US" sz="2800" dirty="0"/>
              <a:t>协议包。</a:t>
            </a:r>
          </a:p>
        </p:txBody>
      </p:sp>
    </p:spTree>
    <p:extLst>
      <p:ext uri="{BB962C8B-B14F-4D97-AF65-F5344CB8AC3E}">
        <p14:creationId xmlns:p14="http://schemas.microsoft.com/office/powerpoint/2010/main" val="36573365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55A2FC46-1FBD-49F4-FBF6-4C72904F61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300" y="1079818"/>
            <a:ext cx="10287000" cy="4352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0227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6A01634C-7892-1774-5C75-8E9519B2763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6">
            <a:extLst>
              <a:ext uri="{FF2B5EF4-FFF2-40B4-BE49-F238E27FC236}">
                <a16:creationId xmlns:a16="http://schemas.microsoft.com/office/drawing/2014/main" id="{717BFB2E-78AF-7696-5E30-6B88AB399AFA}"/>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a:extLst>
              <a:ext uri="{FF2B5EF4-FFF2-40B4-BE49-F238E27FC236}">
                <a16:creationId xmlns:a16="http://schemas.microsoft.com/office/drawing/2014/main" id="{4D3BDD0E-926C-D537-475D-285D35E50B3D}"/>
              </a:ext>
            </a:extLst>
          </p:cNvPr>
          <p:cNvPicPr>
            <a:picLocks noChangeAspect="1"/>
          </p:cNvPicPr>
          <p:nvPr/>
        </p:nvPicPr>
        <p:blipFill>
          <a:blip r:embed="rId2"/>
          <a:stretch>
            <a:fillRect/>
          </a:stretch>
        </p:blipFill>
        <p:spPr>
          <a:xfrm>
            <a:off x="347027" y="409575"/>
            <a:ext cx="8734425" cy="6038850"/>
          </a:xfrm>
          <a:prstGeom prst="rect">
            <a:avLst/>
          </a:prstGeom>
        </p:spPr>
      </p:pic>
      <p:pic>
        <p:nvPicPr>
          <p:cNvPr id="6" name="图片 5">
            <a:extLst>
              <a:ext uri="{FF2B5EF4-FFF2-40B4-BE49-F238E27FC236}">
                <a16:creationId xmlns:a16="http://schemas.microsoft.com/office/drawing/2014/main" id="{E729BDC5-B9DA-007A-72CE-4767B1362EA6}"/>
              </a:ext>
            </a:extLst>
          </p:cNvPr>
          <p:cNvPicPr>
            <a:picLocks noChangeAspect="1"/>
          </p:cNvPicPr>
          <p:nvPr/>
        </p:nvPicPr>
        <p:blipFill>
          <a:blip r:embed="rId3"/>
          <a:stretch>
            <a:fillRect/>
          </a:stretch>
        </p:blipFill>
        <p:spPr>
          <a:xfrm>
            <a:off x="3778880" y="0"/>
            <a:ext cx="8312159" cy="6858000"/>
          </a:xfrm>
          <a:prstGeom prst="rect">
            <a:avLst/>
          </a:prstGeom>
        </p:spPr>
      </p:pic>
    </p:spTree>
    <p:extLst>
      <p:ext uri="{BB962C8B-B14F-4D97-AF65-F5344CB8AC3E}">
        <p14:creationId xmlns:p14="http://schemas.microsoft.com/office/powerpoint/2010/main" val="409277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0CEE53-8291-0771-DC09-F46CE5C2C862}"/>
              </a:ext>
            </a:extLst>
          </p:cNvPr>
          <p:cNvSpPr>
            <a:spLocks noGrp="1"/>
          </p:cNvSpPr>
          <p:nvPr>
            <p:ph type="title"/>
          </p:nvPr>
        </p:nvSpPr>
        <p:spPr/>
        <p:txBody>
          <a:bodyPr/>
          <a:lstStyle/>
          <a:p>
            <a:r>
              <a:rPr lang="en-US" altLang="zh-CN" dirty="0"/>
              <a:t>PKI</a:t>
            </a:r>
            <a:r>
              <a:rPr lang="zh-CN" altLang="en-US" dirty="0"/>
              <a:t>配置</a:t>
            </a:r>
          </a:p>
        </p:txBody>
      </p:sp>
      <p:sp>
        <p:nvSpPr>
          <p:cNvPr id="3" name="内容占位符 2">
            <a:extLst>
              <a:ext uri="{FF2B5EF4-FFF2-40B4-BE49-F238E27FC236}">
                <a16:creationId xmlns:a16="http://schemas.microsoft.com/office/drawing/2014/main" id="{F688AE31-4278-9D65-7D90-4C4E90AF3A46}"/>
              </a:ext>
            </a:extLst>
          </p:cNvPr>
          <p:cNvSpPr>
            <a:spLocks noGrp="1"/>
          </p:cNvSpPr>
          <p:nvPr>
            <p:ph idx="1"/>
          </p:nvPr>
        </p:nvSpPr>
        <p:spPr/>
        <p:txBody>
          <a:bodyPr/>
          <a:lstStyle/>
          <a:p>
            <a:pPr marL="0" indent="0" algn="just">
              <a:lnSpc>
                <a:spcPct val="150000"/>
              </a:lnSpc>
              <a:buNone/>
            </a:pPr>
            <a:r>
              <a:rPr lang="zh-CN" altLang="zh-CN" sz="2400" b="1" kern="100" dirty="0">
                <a:effectLst/>
                <a:latin typeface="Times New Roman" panose="02020603050405020304" pitchFamily="18" charset="0"/>
                <a:ea typeface="宋体" panose="02010600030101010101" pitchFamily="2" charset="-122"/>
              </a:rPr>
              <a:t>实验目的：</a:t>
            </a:r>
            <a:endParaRPr lang="zh-CN" altLang="zh-CN" sz="2400" kern="100" dirty="0">
              <a:effectLst/>
              <a:latin typeface="Times New Roman" panose="02020603050405020304" pitchFamily="18" charset="0"/>
              <a:ea typeface="宋体" panose="02010600030101010101" pitchFamily="2" charset="-122"/>
            </a:endParaRPr>
          </a:p>
          <a:p>
            <a:pPr marL="0" indent="0" algn="just">
              <a:lnSpc>
                <a:spcPct val="150000"/>
              </a:lnSpc>
              <a:buNone/>
            </a:pPr>
            <a:r>
              <a:rPr lang="en-US" altLang="zh-CN" sz="2400" b="1" kern="100" dirty="0">
                <a:solidFill>
                  <a:srgbClr val="000000"/>
                </a:solidFill>
                <a:effectLst/>
                <a:latin typeface="Times New Roman" panose="02020603050405020304" pitchFamily="18" charset="0"/>
                <a:ea typeface="宋体" panose="02010600030101010101" pitchFamily="2" charset="-122"/>
              </a:rPr>
              <a:t>1</a:t>
            </a:r>
            <a:r>
              <a:rPr lang="zh-CN" altLang="zh-CN" sz="2400" b="1" kern="100" dirty="0">
                <a:solidFill>
                  <a:srgbClr val="000000"/>
                </a:solidFill>
                <a:effectLst/>
                <a:latin typeface="Times New Roman" panose="02020603050405020304" pitchFamily="18" charset="0"/>
                <a:ea typeface="宋体" panose="02010600030101010101" pitchFamily="2" charset="-122"/>
              </a:rPr>
              <a:t>、深入理解公钥基础设施</a:t>
            </a:r>
            <a:r>
              <a:rPr lang="en-US" altLang="zh-CN" sz="2400" b="1" kern="100" dirty="0">
                <a:solidFill>
                  <a:srgbClr val="000000"/>
                </a:solidFill>
                <a:effectLst/>
                <a:latin typeface="Times New Roman" panose="02020603050405020304" pitchFamily="18" charset="0"/>
                <a:ea typeface="宋体" panose="02010600030101010101" pitchFamily="2" charset="-122"/>
              </a:rPr>
              <a:t>PKI</a:t>
            </a:r>
            <a:r>
              <a:rPr lang="zh-CN" altLang="zh-CN" sz="2400" b="1" kern="100" dirty="0">
                <a:solidFill>
                  <a:srgbClr val="000000"/>
                </a:solidFill>
                <a:effectLst/>
                <a:latin typeface="Times New Roman" panose="02020603050405020304" pitchFamily="18" charset="0"/>
                <a:ea typeface="宋体" panose="02010600030101010101" pitchFamily="2" charset="-122"/>
              </a:rPr>
              <a:t>的工作原理</a:t>
            </a:r>
            <a:endParaRPr lang="zh-CN" altLang="zh-CN" sz="2400" kern="100" dirty="0">
              <a:effectLst/>
              <a:latin typeface="Times New Roman" panose="02020603050405020304" pitchFamily="18" charset="0"/>
              <a:ea typeface="宋体" panose="02010600030101010101" pitchFamily="2" charset="-122"/>
            </a:endParaRPr>
          </a:p>
          <a:p>
            <a:pPr marL="0" indent="0" algn="just">
              <a:lnSpc>
                <a:spcPct val="150000"/>
              </a:lnSpc>
              <a:buNone/>
            </a:pPr>
            <a:r>
              <a:rPr lang="en-US" altLang="zh-CN" sz="2400" b="1" kern="100" dirty="0">
                <a:solidFill>
                  <a:srgbClr val="000000"/>
                </a:solidFill>
                <a:effectLst/>
                <a:latin typeface="Times New Roman" panose="02020603050405020304" pitchFamily="18" charset="0"/>
                <a:ea typeface="宋体" panose="02010600030101010101" pitchFamily="2" charset="-122"/>
              </a:rPr>
              <a:t>2</a:t>
            </a:r>
            <a:r>
              <a:rPr lang="zh-CN" altLang="zh-CN" sz="2400" b="1" kern="100" dirty="0">
                <a:solidFill>
                  <a:srgbClr val="000000"/>
                </a:solidFill>
                <a:effectLst/>
                <a:latin typeface="Times New Roman" panose="02020603050405020304" pitchFamily="18" charset="0"/>
                <a:ea typeface="宋体" panose="02010600030101010101" pitchFamily="2" charset="-122"/>
              </a:rPr>
              <a:t>、熟悉</a:t>
            </a:r>
            <a:r>
              <a:rPr lang="en-US" altLang="zh-CN" sz="2400" b="1" kern="100" dirty="0">
                <a:solidFill>
                  <a:srgbClr val="000000"/>
                </a:solidFill>
                <a:effectLst/>
                <a:latin typeface="Times New Roman" panose="02020603050405020304" pitchFamily="18" charset="0"/>
                <a:ea typeface="宋体" panose="02010600030101010101" pitchFamily="2" charset="-122"/>
              </a:rPr>
              <a:t>CA</a:t>
            </a:r>
            <a:r>
              <a:rPr lang="zh-CN" altLang="zh-CN" sz="2400" b="1" kern="100" dirty="0">
                <a:solidFill>
                  <a:srgbClr val="000000"/>
                </a:solidFill>
                <a:effectLst/>
                <a:latin typeface="Times New Roman" panose="02020603050405020304" pitchFamily="18" charset="0"/>
                <a:ea typeface="宋体" panose="02010600030101010101" pitchFamily="2" charset="-122"/>
              </a:rPr>
              <a:t>证书的发放流程</a:t>
            </a:r>
            <a:endParaRPr lang="zh-CN" altLang="zh-CN" sz="2400" kern="100" dirty="0">
              <a:effectLst/>
              <a:latin typeface="Times New Roman" panose="02020603050405020304" pitchFamily="18" charset="0"/>
              <a:ea typeface="宋体" panose="02010600030101010101" pitchFamily="2" charset="-122"/>
            </a:endParaRPr>
          </a:p>
          <a:p>
            <a:pPr marL="0" indent="0" algn="just">
              <a:lnSpc>
                <a:spcPct val="150000"/>
              </a:lnSpc>
              <a:buNone/>
            </a:pPr>
            <a:r>
              <a:rPr lang="en-US" altLang="zh-CN" sz="2400" b="1" kern="100" dirty="0">
                <a:solidFill>
                  <a:srgbClr val="000000"/>
                </a:solidFill>
                <a:effectLst/>
                <a:latin typeface="Times New Roman" panose="02020603050405020304" pitchFamily="18" charset="0"/>
                <a:ea typeface="宋体" panose="02010600030101010101" pitchFamily="2" charset="-122"/>
              </a:rPr>
              <a:t>3</a:t>
            </a:r>
            <a:r>
              <a:rPr lang="zh-CN" altLang="zh-CN" sz="2400" b="1" kern="100" dirty="0">
                <a:solidFill>
                  <a:srgbClr val="000000"/>
                </a:solidFill>
                <a:effectLst/>
                <a:latin typeface="Times New Roman" panose="02020603050405020304" pitchFamily="18" charset="0"/>
                <a:ea typeface="宋体" panose="02010600030101010101" pitchFamily="2" charset="-122"/>
              </a:rPr>
              <a:t>、掌握</a:t>
            </a:r>
            <a:r>
              <a:rPr lang="en-US" altLang="zh-CN" sz="2400" b="1" kern="100" dirty="0">
                <a:solidFill>
                  <a:srgbClr val="000000"/>
                </a:solidFill>
                <a:effectLst/>
                <a:latin typeface="Times New Roman" panose="02020603050405020304" pitchFamily="18" charset="0"/>
                <a:ea typeface="宋体" panose="02010600030101010101" pitchFamily="2" charset="-122"/>
              </a:rPr>
              <a:t>windows server</a:t>
            </a:r>
            <a:r>
              <a:rPr lang="zh-CN" altLang="zh-CN" sz="2400" b="1" kern="100" dirty="0">
                <a:solidFill>
                  <a:srgbClr val="000000"/>
                </a:solidFill>
                <a:effectLst/>
                <a:latin typeface="Times New Roman" panose="02020603050405020304" pitchFamily="18" charset="0"/>
                <a:ea typeface="宋体" panose="02010600030101010101" pitchFamily="2" charset="-122"/>
              </a:rPr>
              <a:t>操作系统环境下，</a:t>
            </a:r>
            <a:r>
              <a:rPr lang="en-US" altLang="zh-CN" sz="2400" b="1" kern="100" dirty="0">
                <a:solidFill>
                  <a:srgbClr val="000000"/>
                </a:solidFill>
                <a:effectLst/>
                <a:latin typeface="Times New Roman" panose="02020603050405020304" pitchFamily="18" charset="0"/>
                <a:ea typeface="宋体" panose="02010600030101010101" pitchFamily="2" charset="-122"/>
              </a:rPr>
              <a:t>CA</a:t>
            </a:r>
            <a:r>
              <a:rPr lang="zh-CN" altLang="zh-CN" sz="2400" b="1" kern="100" dirty="0">
                <a:solidFill>
                  <a:srgbClr val="000000"/>
                </a:solidFill>
                <a:effectLst/>
                <a:latin typeface="Times New Roman" panose="02020603050405020304" pitchFamily="18" charset="0"/>
                <a:ea typeface="宋体" panose="02010600030101010101" pitchFamily="2" charset="-122"/>
              </a:rPr>
              <a:t>中心的配置</a:t>
            </a:r>
            <a:endParaRPr lang="zh-CN" altLang="zh-CN" sz="2400" kern="100" dirty="0">
              <a:effectLst/>
              <a:latin typeface="Times New Roman" panose="02020603050405020304" pitchFamily="18" charset="0"/>
              <a:ea typeface="宋体" panose="02010600030101010101" pitchFamily="2" charset="-122"/>
            </a:endParaRPr>
          </a:p>
          <a:p>
            <a:pPr marL="0" indent="0" algn="just">
              <a:lnSpc>
                <a:spcPct val="150000"/>
              </a:lnSpc>
              <a:buNone/>
            </a:pPr>
            <a:r>
              <a:rPr lang="en-US" altLang="zh-CN" sz="2400" b="1" kern="100" dirty="0">
                <a:solidFill>
                  <a:srgbClr val="000000"/>
                </a:solidFill>
                <a:latin typeface="Times New Roman" panose="02020603050405020304" pitchFamily="18" charset="0"/>
                <a:ea typeface="宋体" panose="02010600030101010101" pitchFamily="2" charset="-122"/>
              </a:rPr>
              <a:t>4</a:t>
            </a:r>
            <a:r>
              <a:rPr lang="zh-CN" altLang="zh-CN" sz="2400" b="1" kern="100" dirty="0">
                <a:solidFill>
                  <a:srgbClr val="000000"/>
                </a:solidFill>
                <a:effectLst/>
                <a:latin typeface="Times New Roman" panose="02020603050405020304" pitchFamily="18" charset="0"/>
                <a:ea typeface="宋体" panose="02010600030101010101" pitchFamily="2" charset="-122"/>
              </a:rPr>
              <a:t>、练习</a:t>
            </a:r>
            <a:r>
              <a:rPr lang="en-US" altLang="zh-CN" sz="2400" b="1" kern="100" dirty="0">
                <a:solidFill>
                  <a:srgbClr val="000000"/>
                </a:solidFill>
                <a:effectLst/>
                <a:latin typeface="Times New Roman" panose="02020603050405020304" pitchFamily="18" charset="0"/>
                <a:ea typeface="宋体" panose="02010600030101010101" pitchFamily="2" charset="-122"/>
              </a:rPr>
              <a:t>CA</a:t>
            </a:r>
            <a:r>
              <a:rPr lang="zh-CN" altLang="zh-CN" sz="2400" b="1" kern="100" dirty="0">
                <a:solidFill>
                  <a:srgbClr val="000000"/>
                </a:solidFill>
                <a:effectLst/>
                <a:latin typeface="Times New Roman" panose="02020603050405020304" pitchFamily="18" charset="0"/>
                <a:ea typeface="宋体" panose="02010600030101010101" pitchFamily="2" charset="-122"/>
              </a:rPr>
              <a:t>证书的申请与安装</a:t>
            </a:r>
            <a:endParaRPr lang="zh-CN" altLang="zh-CN" sz="2400" kern="100" dirty="0">
              <a:effectLst/>
              <a:latin typeface="Times New Roman" panose="02020603050405020304" pitchFamily="18" charset="0"/>
              <a:ea typeface="宋体" panose="02010600030101010101" pitchFamily="2" charset="-122"/>
            </a:endParaRPr>
          </a:p>
          <a:p>
            <a:endParaRPr lang="zh-CN" altLang="en-US" dirty="0"/>
          </a:p>
        </p:txBody>
      </p:sp>
    </p:spTree>
    <p:extLst>
      <p:ext uri="{BB962C8B-B14F-4D97-AF65-F5344CB8AC3E}">
        <p14:creationId xmlns:p14="http://schemas.microsoft.com/office/powerpoint/2010/main" val="17357578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E20252A-5C7C-0A59-7D11-F668177AF145}"/>
              </a:ext>
            </a:extLst>
          </p:cNvPr>
          <p:cNvSpPr>
            <a:spLocks noGrp="1"/>
          </p:cNvSpPr>
          <p:nvPr>
            <p:ph idx="1"/>
          </p:nvPr>
        </p:nvSpPr>
        <p:spPr>
          <a:xfrm>
            <a:off x="838200" y="718185"/>
            <a:ext cx="10515600" cy="4351338"/>
          </a:xfrm>
        </p:spPr>
        <p:txBody>
          <a:bodyPr/>
          <a:lstStyle/>
          <a:p>
            <a:pPr marL="0" indent="0">
              <a:buNone/>
            </a:pPr>
            <a:r>
              <a:rPr lang="en-US" altLang="zh-CN" dirty="0"/>
              <a:t>1</a:t>
            </a:r>
            <a:r>
              <a:rPr lang="zh-CN" altLang="en-US" dirty="0"/>
              <a:t>、在虚拟机里安装</a:t>
            </a:r>
            <a:r>
              <a:rPr lang="en-US" altLang="zh-CN" dirty="0"/>
              <a:t>windows server 2003</a:t>
            </a:r>
            <a:r>
              <a:rPr lang="zh-CN" altLang="zh-CN" dirty="0"/>
              <a:t>操作系统</a:t>
            </a:r>
            <a:endParaRPr lang="en-US" altLang="zh-CN" dirty="0"/>
          </a:p>
          <a:p>
            <a:pPr marL="0" indent="0">
              <a:buNone/>
            </a:pPr>
            <a:r>
              <a:rPr lang="en-US" altLang="zh-CN" dirty="0"/>
              <a:t>2</a:t>
            </a:r>
            <a:r>
              <a:rPr lang="zh-CN" altLang="en-US" dirty="0"/>
              <a:t>、在</a:t>
            </a:r>
            <a:r>
              <a:rPr lang="en-US" altLang="zh-CN" dirty="0"/>
              <a:t>windows server 2003</a:t>
            </a:r>
            <a:r>
              <a:rPr lang="zh-CN" altLang="zh-CN" dirty="0"/>
              <a:t>操作系统</a:t>
            </a:r>
            <a:r>
              <a:rPr lang="zh-CN" altLang="en-US" dirty="0"/>
              <a:t>上装好</a:t>
            </a:r>
            <a:r>
              <a:rPr lang="en-US" altLang="zh-CN" dirty="0"/>
              <a:t>IIS</a:t>
            </a:r>
          </a:p>
          <a:p>
            <a:pPr marL="0" indent="0">
              <a:buNone/>
            </a:pPr>
            <a:r>
              <a:rPr lang="en-US" altLang="zh-CN" dirty="0"/>
              <a:t>3</a:t>
            </a:r>
            <a:r>
              <a:rPr lang="zh-CN" altLang="en-US" dirty="0"/>
              <a:t>、</a:t>
            </a:r>
            <a:r>
              <a:rPr lang="zh-CN" altLang="zh-CN" dirty="0"/>
              <a:t>安装独立根</a:t>
            </a:r>
            <a:r>
              <a:rPr lang="en-US" altLang="zh-CN" dirty="0"/>
              <a:t>CA</a:t>
            </a:r>
          </a:p>
          <a:p>
            <a:pPr indent="0" algn="just">
              <a:lnSpc>
                <a:spcPct val="150000"/>
              </a:lnSpc>
              <a:buNone/>
            </a:pPr>
            <a:r>
              <a:rPr lang="zh-CN" altLang="zh-CN" sz="1800" kern="100" dirty="0">
                <a:effectLst/>
                <a:latin typeface="Times New Roman" panose="02020603050405020304" pitchFamily="18" charset="0"/>
                <a:ea typeface="宋体" panose="02010600030101010101" pitchFamily="2" charset="-122"/>
              </a:rPr>
              <a:t>在</a:t>
            </a:r>
            <a:r>
              <a:rPr lang="en-US" altLang="zh-CN" sz="1800" kern="100" dirty="0">
                <a:effectLst/>
                <a:latin typeface="Times New Roman" panose="02020603050405020304" pitchFamily="18" charset="0"/>
                <a:ea typeface="宋体" panose="02010600030101010101" pitchFamily="2" charset="-122"/>
              </a:rPr>
              <a:t>Windows server 2003</a:t>
            </a:r>
            <a:r>
              <a:rPr lang="zh-CN" altLang="zh-CN" sz="1800" kern="100" dirty="0">
                <a:effectLst/>
                <a:latin typeface="Times New Roman" panose="02020603050405020304" pitchFamily="18" charset="0"/>
                <a:ea typeface="宋体" panose="02010600030101010101" pitchFamily="2" charset="-122"/>
              </a:rPr>
              <a:t>中，选择【开始】</a:t>
            </a:r>
            <a:r>
              <a:rPr lang="en-US" altLang="zh-CN" sz="1800" kern="100" dirty="0">
                <a:effectLst/>
                <a:latin typeface="Times New Roman" panose="02020603050405020304" pitchFamily="18" charset="0"/>
                <a:ea typeface="宋体" panose="02010600030101010101" pitchFamily="2" charset="-122"/>
              </a:rPr>
              <a:t>-&gt;</a:t>
            </a:r>
            <a:r>
              <a:rPr lang="zh-CN" altLang="zh-CN" sz="1800" kern="100" dirty="0">
                <a:effectLst/>
                <a:latin typeface="Times New Roman" panose="02020603050405020304" pitchFamily="18" charset="0"/>
                <a:ea typeface="宋体" panose="02010600030101010101" pitchFamily="2" charset="-122"/>
              </a:rPr>
              <a:t>【控制面板】</a:t>
            </a:r>
            <a:r>
              <a:rPr lang="en-US" altLang="zh-CN" sz="1800" kern="100" dirty="0">
                <a:effectLst/>
                <a:latin typeface="Times New Roman" panose="02020603050405020304" pitchFamily="18" charset="0"/>
                <a:ea typeface="宋体" panose="02010600030101010101" pitchFamily="2" charset="-122"/>
              </a:rPr>
              <a:t>-&gt;</a:t>
            </a:r>
            <a:r>
              <a:rPr lang="zh-CN" altLang="zh-CN" sz="1800" kern="100" dirty="0">
                <a:effectLst/>
                <a:latin typeface="Times New Roman" panose="02020603050405020304" pitchFamily="18" charset="0"/>
                <a:ea typeface="宋体" panose="02010600030101010101" pitchFamily="2" charset="-122"/>
              </a:rPr>
              <a:t>【添加和删除程序】命令。</a:t>
            </a:r>
          </a:p>
          <a:p>
            <a:pPr indent="0" algn="just">
              <a:lnSpc>
                <a:spcPct val="150000"/>
              </a:lnSpc>
              <a:buNone/>
            </a:pPr>
            <a:r>
              <a:rPr lang="zh-CN" altLang="zh-CN" sz="1800" kern="100" dirty="0">
                <a:effectLst/>
                <a:latin typeface="Times New Roman" panose="02020603050405020304" pitchFamily="18" charset="0"/>
                <a:ea typeface="宋体" panose="02010600030101010101" pitchFamily="2" charset="-122"/>
              </a:rPr>
              <a:t>在弹出的菜单中选择【添加和删除</a:t>
            </a:r>
            <a:r>
              <a:rPr lang="en-US" altLang="zh-CN" sz="1800" kern="100" dirty="0">
                <a:effectLst/>
                <a:latin typeface="Times New Roman" panose="02020603050405020304" pitchFamily="18" charset="0"/>
                <a:ea typeface="宋体" panose="02010600030101010101" pitchFamily="2" charset="-122"/>
              </a:rPr>
              <a:t>Windows</a:t>
            </a:r>
            <a:r>
              <a:rPr lang="zh-CN" altLang="zh-CN" sz="1800" kern="100" dirty="0">
                <a:effectLst/>
                <a:latin typeface="Times New Roman" panose="02020603050405020304" pitchFamily="18" charset="0"/>
                <a:ea typeface="宋体" panose="02010600030101010101" pitchFamily="2" charset="-122"/>
              </a:rPr>
              <a:t>组件】</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在组件列表中选择【证书服务】，再单击【下一步】。</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在弹出的窗口中，选择【独立根</a:t>
            </a:r>
            <a:r>
              <a:rPr lang="en-US" altLang="zh-CN" sz="1800" kern="100" dirty="0">
                <a:effectLst/>
                <a:latin typeface="Times New Roman" panose="02020603050405020304" pitchFamily="18" charset="0"/>
                <a:ea typeface="宋体" panose="02010600030101010101" pitchFamily="2" charset="-122"/>
              </a:rPr>
              <a:t>CA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】，单击【下一步】</a:t>
            </a:r>
            <a:endParaRPr lang="zh-CN" altLang="zh-CN" dirty="0"/>
          </a:p>
          <a:p>
            <a:pPr marL="0" indent="0">
              <a:buNone/>
            </a:pPr>
            <a:endParaRPr lang="zh-CN" altLang="en-US" dirty="0"/>
          </a:p>
        </p:txBody>
      </p:sp>
      <p:pic>
        <p:nvPicPr>
          <p:cNvPr id="4" name="图片 3">
            <a:extLst>
              <a:ext uri="{FF2B5EF4-FFF2-40B4-BE49-F238E27FC236}">
                <a16:creationId xmlns:a16="http://schemas.microsoft.com/office/drawing/2014/main" id="{62C584B7-807A-5F87-10CE-850FFE2FD1FF}"/>
              </a:ext>
            </a:extLst>
          </p:cNvPr>
          <p:cNvPicPr>
            <a:picLocks noChangeAspect="1"/>
          </p:cNvPicPr>
          <p:nvPr/>
        </p:nvPicPr>
        <p:blipFill rotWithShape="1">
          <a:blip r:embed="rId2">
            <a:extLst>
              <a:ext uri="{28A0092B-C50C-407E-A947-70E740481C1C}">
                <a14:useLocalDpi xmlns:a14="http://schemas.microsoft.com/office/drawing/2010/main" val="0"/>
              </a:ext>
            </a:extLst>
          </a:blip>
          <a:srcRect b="4807"/>
          <a:stretch/>
        </p:blipFill>
        <p:spPr bwMode="auto">
          <a:xfrm>
            <a:off x="578500" y="718185"/>
            <a:ext cx="7082140" cy="5510689"/>
          </a:xfrm>
          <a:prstGeom prst="rect">
            <a:avLst/>
          </a:prstGeom>
          <a:noFill/>
          <a:ln>
            <a:noFill/>
          </a:ln>
        </p:spPr>
      </p:pic>
      <p:pic>
        <p:nvPicPr>
          <p:cNvPr id="5" name="图片 4">
            <a:extLst>
              <a:ext uri="{FF2B5EF4-FFF2-40B4-BE49-F238E27FC236}">
                <a16:creationId xmlns:a16="http://schemas.microsoft.com/office/drawing/2014/main" id="{2FBF2ACA-A34A-F9E1-F8BD-F279BEEB50B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365"/>
          <a:stretch/>
        </p:blipFill>
        <p:spPr bwMode="auto">
          <a:xfrm>
            <a:off x="4488179" y="295662"/>
            <a:ext cx="7612381" cy="6266676"/>
          </a:xfrm>
          <a:prstGeom prst="rect">
            <a:avLst/>
          </a:prstGeom>
          <a:noFill/>
          <a:ln>
            <a:noFill/>
          </a:ln>
        </p:spPr>
      </p:pic>
    </p:spTree>
    <p:extLst>
      <p:ext uri="{BB962C8B-B14F-4D97-AF65-F5344CB8AC3E}">
        <p14:creationId xmlns:p14="http://schemas.microsoft.com/office/powerpoint/2010/main" val="372002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F2CBEE-FA08-4F68-9F14-5CA51D7DEF5B}"/>
              </a:ext>
            </a:extLst>
          </p:cNvPr>
          <p:cNvSpPr>
            <a:spLocks noGrp="1"/>
          </p:cNvSpPr>
          <p:nvPr>
            <p:ph type="title"/>
          </p:nvPr>
        </p:nvSpPr>
        <p:spPr/>
        <p:txBody>
          <a:bodyPr/>
          <a:lstStyle/>
          <a:p>
            <a:r>
              <a:rPr lang="zh-CN" altLang="en-US" dirty="0"/>
              <a:t>物理机通过浏览器向虚拟机申请证书</a:t>
            </a:r>
          </a:p>
        </p:txBody>
      </p:sp>
      <p:sp>
        <p:nvSpPr>
          <p:cNvPr id="3" name="内容占位符 2">
            <a:extLst>
              <a:ext uri="{FF2B5EF4-FFF2-40B4-BE49-F238E27FC236}">
                <a16:creationId xmlns:a16="http://schemas.microsoft.com/office/drawing/2014/main" id="{A384F569-FE5C-7001-718D-A678F9889ECE}"/>
              </a:ext>
            </a:extLst>
          </p:cNvPr>
          <p:cNvSpPr>
            <a:spLocks noGrp="1"/>
          </p:cNvSpPr>
          <p:nvPr>
            <p:ph idx="1"/>
          </p:nvPr>
        </p:nvSpPr>
        <p:spPr/>
        <p:txBody>
          <a:bodyPr>
            <a:normAutofit/>
          </a:bodyPr>
          <a:lstStyle/>
          <a:p>
            <a:pPr marL="0" indent="0">
              <a:buNone/>
            </a:pPr>
            <a:r>
              <a:rPr lang="zh-CN" altLang="en-US" sz="3200" kern="100" dirty="0">
                <a:effectLst/>
                <a:latin typeface="Times New Roman" panose="02020603050405020304" pitchFamily="18" charset="0"/>
                <a:ea typeface="宋体" panose="02010600030101010101" pitchFamily="2" charset="-122"/>
              </a:rPr>
              <a:t>网址是  </a:t>
            </a:r>
            <a:r>
              <a:rPr lang="en-US" altLang="zh-CN" sz="3200" kern="100" dirty="0">
                <a:latin typeface="Times New Roman" panose="02020603050405020304" pitchFamily="18" charset="0"/>
                <a:ea typeface="宋体" panose="02010600030101010101" pitchFamily="2" charset="-122"/>
                <a:hlinkClick r:id="rId2"/>
              </a:rPr>
              <a:t>http://</a:t>
            </a:r>
            <a:r>
              <a:rPr lang="en-US" altLang="zh-CN" sz="3200" i="1" kern="100" dirty="0">
                <a:latin typeface="Times New Roman" panose="02020603050405020304" pitchFamily="18" charset="0"/>
                <a:ea typeface="宋体" panose="02010600030101010101" pitchFamily="2" charset="-122"/>
                <a:hlinkClick r:id="rId2"/>
              </a:rPr>
              <a:t>19</a:t>
            </a:r>
            <a:r>
              <a:rPr lang="en-US" altLang="zh-CN" sz="3200" i="1" kern="100" dirty="0">
                <a:effectLst/>
                <a:latin typeface="Times New Roman" panose="02020603050405020304" pitchFamily="18" charset="0"/>
                <a:ea typeface="宋体" panose="02010600030101010101" pitchFamily="2" charset="-122"/>
                <a:hlinkClick r:id="rId2"/>
              </a:rPr>
              <a:t>2.168.121.128</a:t>
            </a:r>
            <a:r>
              <a:rPr lang="en-US" altLang="zh-CN" sz="3200" kern="100" dirty="0">
                <a:effectLst/>
                <a:latin typeface="Times New Roman" panose="02020603050405020304" pitchFamily="18" charset="0"/>
                <a:ea typeface="宋体" panose="02010600030101010101" pitchFamily="2" charset="-122"/>
                <a:hlinkClick r:id="rId2"/>
              </a:rPr>
              <a:t>/certsrv</a:t>
            </a:r>
            <a:endParaRPr lang="en-US" altLang="zh-CN" sz="3200" kern="100" dirty="0">
              <a:effectLst/>
              <a:latin typeface="Times New Roman" panose="02020603050405020304" pitchFamily="18" charset="0"/>
              <a:ea typeface="宋体" panose="02010600030101010101" pitchFamily="2" charset="-122"/>
            </a:endParaRPr>
          </a:p>
          <a:p>
            <a:pPr marL="0" indent="0">
              <a:buNone/>
            </a:pPr>
            <a:r>
              <a:rPr lang="zh-CN" altLang="en-US" sz="3200" kern="100" dirty="0">
                <a:latin typeface="Times New Roman" panose="02020603050405020304" pitchFamily="18" charset="0"/>
                <a:ea typeface="宋体" panose="02010600030101010101" pitchFamily="2" charset="-122"/>
              </a:rPr>
              <a:t>强调：这个</a:t>
            </a:r>
            <a:r>
              <a:rPr lang="en-US" altLang="zh-CN" sz="3200" kern="100" dirty="0">
                <a:latin typeface="Times New Roman" panose="02020603050405020304" pitchFamily="18" charset="0"/>
                <a:ea typeface="宋体" panose="02010600030101010101" pitchFamily="2" charset="-122"/>
              </a:rPr>
              <a:t>IP</a:t>
            </a:r>
            <a:r>
              <a:rPr lang="zh-CN" altLang="en-US" sz="3200" kern="100" dirty="0">
                <a:latin typeface="Times New Roman" panose="02020603050405020304" pitchFamily="18" charset="0"/>
                <a:ea typeface="宋体" panose="02010600030101010101" pitchFamily="2" charset="-122"/>
              </a:rPr>
              <a:t>地址是你虚拟机的</a:t>
            </a:r>
            <a:r>
              <a:rPr lang="en-US" altLang="zh-CN" sz="3200" kern="100" dirty="0">
                <a:latin typeface="Times New Roman" panose="02020603050405020304" pitchFamily="18" charset="0"/>
                <a:ea typeface="宋体" panose="02010600030101010101" pitchFamily="2" charset="-122"/>
              </a:rPr>
              <a:t>IP</a:t>
            </a:r>
            <a:r>
              <a:rPr lang="zh-CN" altLang="en-US" sz="3200" kern="100" dirty="0">
                <a:latin typeface="Times New Roman" panose="02020603050405020304" pitchFamily="18" charset="0"/>
                <a:ea typeface="宋体" panose="02010600030101010101" pitchFamily="2" charset="-122"/>
              </a:rPr>
              <a:t>地址，每个人都不一样。</a:t>
            </a:r>
            <a:endParaRPr lang="en-US" altLang="zh-CN" sz="3200" kern="100" dirty="0">
              <a:latin typeface="Times New Roman" panose="02020603050405020304" pitchFamily="18" charset="0"/>
              <a:ea typeface="宋体" panose="02010600030101010101" pitchFamily="2" charset="-122"/>
            </a:endParaRPr>
          </a:p>
          <a:p>
            <a:pPr marL="0" indent="0">
              <a:buNone/>
            </a:pPr>
            <a:endParaRPr lang="en-US" altLang="zh-CN" sz="3200" dirty="0"/>
          </a:p>
          <a:p>
            <a:pPr marL="0" indent="0">
              <a:buNone/>
            </a:pPr>
            <a:r>
              <a:rPr lang="zh-CN" altLang="en-US" sz="3200" dirty="0"/>
              <a:t>填表单申请证书</a:t>
            </a:r>
          </a:p>
        </p:txBody>
      </p:sp>
      <p:pic>
        <p:nvPicPr>
          <p:cNvPr id="4" name="图片 3">
            <a:extLst>
              <a:ext uri="{FF2B5EF4-FFF2-40B4-BE49-F238E27FC236}">
                <a16:creationId xmlns:a16="http://schemas.microsoft.com/office/drawing/2014/main" id="{78C8C952-93C6-53D9-D0AC-29E5845867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7680" y="2425424"/>
            <a:ext cx="7335520" cy="4067451"/>
          </a:xfrm>
          <a:prstGeom prst="rect">
            <a:avLst/>
          </a:prstGeom>
          <a:noFill/>
          <a:ln>
            <a:noFill/>
          </a:ln>
        </p:spPr>
      </p:pic>
      <p:pic>
        <p:nvPicPr>
          <p:cNvPr id="5" name="图片 4">
            <a:extLst>
              <a:ext uri="{FF2B5EF4-FFF2-40B4-BE49-F238E27FC236}">
                <a16:creationId xmlns:a16="http://schemas.microsoft.com/office/drawing/2014/main" id="{C5912B4B-F69D-C848-B5C5-B6799E1864B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53920" y="1971040"/>
            <a:ext cx="7938080" cy="4619308"/>
          </a:xfrm>
          <a:prstGeom prst="rect">
            <a:avLst/>
          </a:prstGeom>
          <a:noFill/>
          <a:ln>
            <a:noFill/>
          </a:ln>
        </p:spPr>
      </p:pic>
    </p:spTree>
    <p:extLst>
      <p:ext uri="{BB962C8B-B14F-4D97-AF65-F5344CB8AC3E}">
        <p14:creationId xmlns:p14="http://schemas.microsoft.com/office/powerpoint/2010/main" val="3633770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a:extLst>
              <a:ext uri="{FF2B5EF4-FFF2-40B4-BE49-F238E27FC236}">
                <a16:creationId xmlns:a16="http://schemas.microsoft.com/office/drawing/2014/main" id="{549C5662-095C-47E6-ABCD-16034659FDB2}"/>
              </a:ext>
            </a:extLst>
          </p:cNvPr>
          <p:cNvSpPr>
            <a:spLocks noGrp="1" noChangeArrowheads="1"/>
          </p:cNvSpPr>
          <p:nvPr>
            <p:ph type="title"/>
          </p:nvPr>
        </p:nvSpPr>
        <p:spPr/>
        <p:txBody>
          <a:bodyPr/>
          <a:lstStyle/>
          <a:p>
            <a:pPr>
              <a:defRPr/>
            </a:pPr>
            <a:r>
              <a:rPr lang="en-US" altLang="zh-CN" b="1" dirty="0">
                <a:ea typeface="宋体" pitchFamily="2" charset="-122"/>
              </a:rPr>
              <a:t> VPN</a:t>
            </a:r>
            <a:r>
              <a:rPr lang="zh-CN" altLang="en-US" dirty="0">
                <a:ea typeface="宋体" pitchFamily="2" charset="-122"/>
              </a:rPr>
              <a:t>的配置</a:t>
            </a:r>
            <a:r>
              <a:rPr lang="en-US" altLang="zh-CN" dirty="0">
                <a:ea typeface="宋体" pitchFamily="2" charset="-122"/>
              </a:rPr>
              <a:t>-cisco VPN</a:t>
            </a:r>
          </a:p>
        </p:txBody>
      </p:sp>
      <p:sp>
        <p:nvSpPr>
          <p:cNvPr id="135171" name="Rectangle 3">
            <a:extLst>
              <a:ext uri="{FF2B5EF4-FFF2-40B4-BE49-F238E27FC236}">
                <a16:creationId xmlns:a16="http://schemas.microsoft.com/office/drawing/2014/main" id="{9EAE0812-E675-43AB-AEB4-F26DB8A136D0}"/>
              </a:ext>
            </a:extLst>
          </p:cNvPr>
          <p:cNvSpPr>
            <a:spLocks noGrp="1" noChangeArrowheads="1"/>
          </p:cNvSpPr>
          <p:nvPr>
            <p:ph type="body" idx="1"/>
          </p:nvPr>
        </p:nvSpPr>
        <p:spPr>
          <a:xfrm>
            <a:off x="2208213" y="2060576"/>
            <a:ext cx="7772400" cy="2447925"/>
          </a:xfrm>
        </p:spPr>
        <p:txBody>
          <a:bodyPr/>
          <a:lstStyle/>
          <a:p>
            <a:r>
              <a:rPr lang="zh-CN" altLang="en-US" dirty="0">
                <a:ea typeface="宋体" panose="02010600030101010101" pitchFamily="2" charset="-122"/>
              </a:rPr>
              <a:t>配置</a:t>
            </a:r>
            <a:r>
              <a:rPr lang="en-US" altLang="zh-CN" dirty="0">
                <a:ea typeface="宋体" panose="02010600030101010101" pitchFamily="2" charset="-122"/>
              </a:rPr>
              <a:t>IPSec</a:t>
            </a:r>
            <a:r>
              <a:rPr lang="zh-CN" altLang="en-US" dirty="0">
                <a:ea typeface="宋体" panose="02010600030101010101" pitchFamily="2" charset="-122"/>
              </a:rPr>
              <a:t>前的准备工作</a:t>
            </a:r>
          </a:p>
          <a:p>
            <a:r>
              <a:rPr lang="zh-CN" altLang="en-US" dirty="0">
                <a:ea typeface="宋体" panose="02010600030101010101" pitchFamily="2" charset="-122"/>
              </a:rPr>
              <a:t>配置</a:t>
            </a:r>
            <a:r>
              <a:rPr lang="en-US" altLang="zh-CN" dirty="0">
                <a:ea typeface="宋体" panose="02010600030101010101" pitchFamily="2" charset="-122"/>
              </a:rPr>
              <a:t>IKE</a:t>
            </a:r>
            <a:r>
              <a:rPr lang="zh-CN" altLang="en-US" dirty="0">
                <a:ea typeface="宋体" panose="02010600030101010101" pitchFamily="2" charset="-122"/>
              </a:rPr>
              <a:t>参数</a:t>
            </a:r>
          </a:p>
          <a:p>
            <a:r>
              <a:rPr lang="zh-CN" altLang="en-US" dirty="0">
                <a:ea typeface="宋体" panose="02010600030101010101" pitchFamily="2" charset="-122"/>
              </a:rPr>
              <a:t>配置</a:t>
            </a:r>
            <a:r>
              <a:rPr lang="en-US" altLang="zh-CN" dirty="0">
                <a:ea typeface="宋体" panose="02010600030101010101" pitchFamily="2" charset="-122"/>
              </a:rPr>
              <a:t>IPSec</a:t>
            </a:r>
            <a:r>
              <a:rPr lang="zh-CN" altLang="en-US" dirty="0">
                <a:ea typeface="宋体" panose="02010600030101010101" pitchFamily="2" charset="-122"/>
              </a:rPr>
              <a:t>参数</a:t>
            </a:r>
          </a:p>
          <a:p>
            <a:r>
              <a:rPr lang="zh-CN" altLang="en-US" dirty="0">
                <a:ea typeface="宋体" panose="02010600030101010101" pitchFamily="2" charset="-122"/>
              </a:rPr>
              <a:t>测试并验证</a:t>
            </a:r>
            <a:r>
              <a:rPr lang="en-US" altLang="zh-CN" dirty="0">
                <a:ea typeface="宋体" panose="02010600030101010101" pitchFamily="2" charset="-122"/>
              </a:rPr>
              <a:t>IPSec</a:t>
            </a:r>
            <a:r>
              <a:rPr lang="zh-CN" altLang="en-US" dirty="0">
                <a:ea typeface="宋体" panose="02010600030101010101" pitchFamily="2" charset="-122"/>
              </a:rPr>
              <a:t>是否正常工作</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A48F31-87C4-B048-7F75-25A6B22AB80B}"/>
              </a:ext>
            </a:extLst>
          </p:cNvPr>
          <p:cNvSpPr>
            <a:spLocks noGrp="1"/>
          </p:cNvSpPr>
          <p:nvPr>
            <p:ph type="title"/>
          </p:nvPr>
        </p:nvSpPr>
        <p:spPr/>
        <p:txBody>
          <a:bodyPr/>
          <a:lstStyle/>
          <a:p>
            <a:r>
              <a:rPr lang="zh-CN" altLang="en-US" dirty="0"/>
              <a:t>角色切换，去虚拟机上当</a:t>
            </a:r>
            <a:r>
              <a:rPr lang="en-US" altLang="zh-CN" dirty="0"/>
              <a:t>CA</a:t>
            </a:r>
            <a:r>
              <a:rPr lang="zh-CN" altLang="en-US" dirty="0"/>
              <a:t>，审批证书</a:t>
            </a:r>
          </a:p>
        </p:txBody>
      </p:sp>
      <p:sp>
        <p:nvSpPr>
          <p:cNvPr id="3" name="内容占位符 2">
            <a:extLst>
              <a:ext uri="{FF2B5EF4-FFF2-40B4-BE49-F238E27FC236}">
                <a16:creationId xmlns:a16="http://schemas.microsoft.com/office/drawing/2014/main" id="{1A3E39D2-3C51-9C59-2EF6-45D53AAA3090}"/>
              </a:ext>
            </a:extLst>
          </p:cNvPr>
          <p:cNvSpPr>
            <a:spLocks noGrp="1"/>
          </p:cNvSpPr>
          <p:nvPr>
            <p:ph idx="1"/>
          </p:nvPr>
        </p:nvSpPr>
        <p:spPr/>
        <p:txBody>
          <a:bodyPr/>
          <a:lstStyle/>
          <a:p>
            <a:pPr marL="0" indent="0">
              <a:lnSpc>
                <a:spcPct val="150000"/>
              </a:lnSpc>
              <a:buNone/>
            </a:pPr>
            <a:r>
              <a:rPr lang="zh-CN" altLang="zh-CN" kern="100" dirty="0">
                <a:effectLst/>
                <a:latin typeface="Times New Roman" panose="02020603050405020304" pitchFamily="18" charset="0"/>
                <a:ea typeface="宋体" panose="02010600030101010101" pitchFamily="2" charset="-122"/>
              </a:rPr>
              <a:t>在根</a:t>
            </a:r>
            <a:r>
              <a:rPr lang="en-US" altLang="zh-CN" kern="100" dirty="0">
                <a:effectLst/>
                <a:latin typeface="Times New Roman" panose="02020603050405020304" pitchFamily="18" charset="0"/>
                <a:ea typeface="宋体" panose="02010600030101010101" pitchFamily="2" charset="-122"/>
              </a:rPr>
              <a:t>CA</a:t>
            </a:r>
            <a:r>
              <a:rPr lang="zh-CN" altLang="zh-CN" kern="100" dirty="0">
                <a:effectLst/>
                <a:latin typeface="Times New Roman" panose="02020603050405020304" pitchFamily="18" charset="0"/>
                <a:ea typeface="宋体" panose="02010600030101010101" pitchFamily="2" charset="-122"/>
              </a:rPr>
              <a:t>服务器（</a:t>
            </a:r>
            <a:r>
              <a:rPr lang="en-US" altLang="zh-CN" kern="100" dirty="0">
                <a:effectLst/>
                <a:latin typeface="Times New Roman" panose="02020603050405020304" pitchFamily="18" charset="0"/>
                <a:ea typeface="宋体" panose="02010600030101010101" pitchFamily="2" charset="-122"/>
              </a:rPr>
              <a:t>Windows server 2003</a:t>
            </a:r>
            <a:r>
              <a:rPr lang="zh-CN" altLang="zh-CN" kern="100" dirty="0">
                <a:effectLst/>
                <a:latin typeface="Times New Roman" panose="02020603050405020304" pitchFamily="18" charset="0"/>
                <a:ea typeface="宋体" panose="02010600030101010101" pitchFamily="2" charset="-122"/>
              </a:rPr>
              <a:t>）上，选择【开始】</a:t>
            </a:r>
            <a:r>
              <a:rPr lang="en-US" altLang="zh-CN" kern="100" dirty="0">
                <a:effectLst/>
                <a:latin typeface="Times New Roman" panose="02020603050405020304" pitchFamily="18" charset="0"/>
                <a:ea typeface="宋体" panose="02010600030101010101" pitchFamily="2" charset="-122"/>
              </a:rPr>
              <a:t>-&gt;</a:t>
            </a:r>
            <a:r>
              <a:rPr lang="zh-CN" altLang="zh-CN" kern="100" dirty="0">
                <a:effectLst/>
                <a:latin typeface="Times New Roman" panose="02020603050405020304" pitchFamily="18" charset="0"/>
                <a:ea typeface="宋体" panose="02010600030101010101" pitchFamily="2" charset="-122"/>
              </a:rPr>
              <a:t>【程序】</a:t>
            </a:r>
            <a:r>
              <a:rPr lang="en-US" altLang="zh-CN" kern="100" dirty="0">
                <a:effectLst/>
                <a:latin typeface="Times New Roman" panose="02020603050405020304" pitchFamily="18" charset="0"/>
                <a:ea typeface="宋体" panose="02010600030101010101" pitchFamily="2" charset="-122"/>
              </a:rPr>
              <a:t>-&gt;</a:t>
            </a:r>
            <a:r>
              <a:rPr lang="zh-CN" altLang="zh-CN" kern="100" dirty="0">
                <a:effectLst/>
                <a:latin typeface="Times New Roman" panose="02020603050405020304" pitchFamily="18" charset="0"/>
                <a:ea typeface="宋体" panose="02010600030101010101" pitchFamily="2" charset="-122"/>
              </a:rPr>
              <a:t>【管理工具】</a:t>
            </a:r>
            <a:r>
              <a:rPr lang="en-US" altLang="zh-CN" kern="100" dirty="0">
                <a:effectLst/>
                <a:latin typeface="Times New Roman" panose="02020603050405020304" pitchFamily="18" charset="0"/>
                <a:ea typeface="宋体" panose="02010600030101010101" pitchFamily="2" charset="-122"/>
              </a:rPr>
              <a:t>-&gt;</a:t>
            </a:r>
            <a:r>
              <a:rPr lang="zh-CN" altLang="zh-CN" kern="100" dirty="0">
                <a:effectLst/>
                <a:latin typeface="Times New Roman" panose="02020603050405020304" pitchFamily="18" charset="0"/>
                <a:ea typeface="宋体" panose="02010600030101010101" pitchFamily="2" charset="-122"/>
              </a:rPr>
              <a:t>【证书颁发机构】，在打开的窗口中选择【挂起的申请】，客户端申请的证书便会出现在窗口的右侧。</a:t>
            </a:r>
          </a:p>
          <a:p>
            <a:endParaRPr lang="zh-CN" altLang="en-US" dirty="0"/>
          </a:p>
        </p:txBody>
      </p:sp>
      <p:pic>
        <p:nvPicPr>
          <p:cNvPr id="4" name="图片 3">
            <a:extLst>
              <a:ext uri="{FF2B5EF4-FFF2-40B4-BE49-F238E27FC236}">
                <a16:creationId xmlns:a16="http://schemas.microsoft.com/office/drawing/2014/main" id="{2222287B-5388-E039-D049-015C9377F676}"/>
              </a:ext>
            </a:extLst>
          </p:cNvPr>
          <p:cNvPicPr>
            <a:picLocks noChangeAspect="1"/>
          </p:cNvPicPr>
          <p:nvPr/>
        </p:nvPicPr>
        <p:blipFill rotWithShape="1">
          <a:blip r:embed="rId2">
            <a:extLst>
              <a:ext uri="{28A0092B-C50C-407E-A947-70E740481C1C}">
                <a14:useLocalDpi xmlns:a14="http://schemas.microsoft.com/office/drawing/2010/main" val="0"/>
              </a:ext>
            </a:extLst>
          </a:blip>
          <a:srcRect r="2187" b="4715"/>
          <a:stretch/>
        </p:blipFill>
        <p:spPr bwMode="auto">
          <a:xfrm>
            <a:off x="670560" y="538797"/>
            <a:ext cx="8178800" cy="6146098"/>
          </a:xfrm>
          <a:prstGeom prst="rect">
            <a:avLst/>
          </a:prstGeom>
          <a:noFill/>
          <a:ln>
            <a:noFill/>
          </a:ln>
        </p:spPr>
      </p:pic>
      <p:pic>
        <p:nvPicPr>
          <p:cNvPr id="5" name="图片 4">
            <a:extLst>
              <a:ext uri="{FF2B5EF4-FFF2-40B4-BE49-F238E27FC236}">
                <a16:creationId xmlns:a16="http://schemas.microsoft.com/office/drawing/2014/main" id="{22327A04-8E9E-6CC2-5FD6-B64B7925E9D2}"/>
              </a:ext>
            </a:extLst>
          </p:cNvPr>
          <p:cNvPicPr>
            <a:picLocks noChangeAspect="1"/>
          </p:cNvPicPr>
          <p:nvPr/>
        </p:nvPicPr>
        <p:blipFill rotWithShape="1">
          <a:blip r:embed="rId3">
            <a:extLst>
              <a:ext uri="{28A0092B-C50C-407E-A947-70E740481C1C}">
                <a14:useLocalDpi xmlns:a14="http://schemas.microsoft.com/office/drawing/2010/main" val="0"/>
              </a:ext>
            </a:extLst>
          </a:blip>
          <a:srcRect l="1411" b="2315"/>
          <a:stretch/>
        </p:blipFill>
        <p:spPr bwMode="auto">
          <a:xfrm>
            <a:off x="3464559" y="538797"/>
            <a:ext cx="8211357" cy="6146098"/>
          </a:xfrm>
          <a:prstGeom prst="rect">
            <a:avLst/>
          </a:prstGeom>
          <a:noFill/>
          <a:ln>
            <a:noFill/>
          </a:ln>
        </p:spPr>
      </p:pic>
    </p:spTree>
    <p:extLst>
      <p:ext uri="{BB962C8B-B14F-4D97-AF65-F5344CB8AC3E}">
        <p14:creationId xmlns:p14="http://schemas.microsoft.com/office/powerpoint/2010/main" val="1118048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3C92C-EC01-7252-1E04-AD855C0BD2D9}"/>
              </a:ext>
            </a:extLst>
          </p:cNvPr>
          <p:cNvSpPr>
            <a:spLocks noGrp="1"/>
          </p:cNvSpPr>
          <p:nvPr>
            <p:ph type="title"/>
          </p:nvPr>
        </p:nvSpPr>
        <p:spPr/>
        <p:txBody>
          <a:bodyPr/>
          <a:lstStyle/>
          <a:p>
            <a:r>
              <a:rPr lang="zh-CN" altLang="en-US" dirty="0"/>
              <a:t>再次切换回证书申请人，在物理机上查询</a:t>
            </a:r>
          </a:p>
        </p:txBody>
      </p:sp>
      <p:sp>
        <p:nvSpPr>
          <p:cNvPr id="3" name="内容占位符 2">
            <a:extLst>
              <a:ext uri="{FF2B5EF4-FFF2-40B4-BE49-F238E27FC236}">
                <a16:creationId xmlns:a16="http://schemas.microsoft.com/office/drawing/2014/main" id="{748933BD-80BA-6ECB-6E56-679108A6822E}"/>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83CBADF0-8307-220B-9720-FDEB89C0BD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643596"/>
            <a:ext cx="6409690" cy="4849279"/>
          </a:xfrm>
          <a:prstGeom prst="rect">
            <a:avLst/>
          </a:prstGeom>
          <a:noFill/>
          <a:ln>
            <a:noFill/>
          </a:ln>
        </p:spPr>
      </p:pic>
      <p:pic>
        <p:nvPicPr>
          <p:cNvPr id="5" name="图片 4">
            <a:extLst>
              <a:ext uri="{FF2B5EF4-FFF2-40B4-BE49-F238E27FC236}">
                <a16:creationId xmlns:a16="http://schemas.microsoft.com/office/drawing/2014/main" id="{2A292BC5-E7CC-AC26-B794-4A203BB114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37530" y="201341"/>
            <a:ext cx="6198870" cy="6694124"/>
          </a:xfrm>
          <a:prstGeom prst="rect">
            <a:avLst/>
          </a:prstGeom>
          <a:noFill/>
          <a:ln>
            <a:noFill/>
          </a:ln>
        </p:spPr>
      </p:pic>
    </p:spTree>
    <p:extLst>
      <p:ext uri="{BB962C8B-B14F-4D97-AF65-F5344CB8AC3E}">
        <p14:creationId xmlns:p14="http://schemas.microsoft.com/office/powerpoint/2010/main" val="101939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6970BC-46FA-B74F-C7C9-5A1AC7B54449}"/>
              </a:ext>
            </a:extLst>
          </p:cNvPr>
          <p:cNvSpPr>
            <a:spLocks noGrp="1"/>
          </p:cNvSpPr>
          <p:nvPr>
            <p:ph type="title"/>
          </p:nvPr>
        </p:nvSpPr>
        <p:spPr/>
        <p:txBody>
          <a:bodyPr/>
          <a:lstStyle/>
          <a:p>
            <a:r>
              <a:rPr lang="en-US" altLang="zh-CN" dirty="0"/>
              <a:t>SSL</a:t>
            </a:r>
            <a:r>
              <a:rPr lang="zh-CN" altLang="en-US" dirty="0"/>
              <a:t>配置实验</a:t>
            </a:r>
          </a:p>
        </p:txBody>
      </p:sp>
      <p:sp>
        <p:nvSpPr>
          <p:cNvPr id="3" name="内容占位符 2">
            <a:extLst>
              <a:ext uri="{FF2B5EF4-FFF2-40B4-BE49-F238E27FC236}">
                <a16:creationId xmlns:a16="http://schemas.microsoft.com/office/drawing/2014/main" id="{9F4C5717-3A71-0EA2-06CC-F29155681636}"/>
              </a:ext>
            </a:extLst>
          </p:cNvPr>
          <p:cNvSpPr>
            <a:spLocks noGrp="1"/>
          </p:cNvSpPr>
          <p:nvPr>
            <p:ph idx="1"/>
          </p:nvPr>
        </p:nvSpPr>
        <p:spPr/>
        <p:txBody>
          <a:bodyPr/>
          <a:lstStyle/>
          <a:p>
            <a:pPr marL="133350" algn="just">
              <a:lnSpc>
                <a:spcPct val="150000"/>
              </a:lnSpc>
            </a:pPr>
            <a:r>
              <a:rPr lang="zh-CN" altLang="en-US" b="1" kern="100" dirty="0">
                <a:solidFill>
                  <a:srgbClr val="000000"/>
                </a:solidFill>
                <a:effectLst/>
                <a:latin typeface="Times New Roman" panose="02020603050405020304" pitchFamily="18" charset="0"/>
                <a:ea typeface="宋体" panose="02010600030101010101" pitchFamily="2" charset="-122"/>
              </a:rPr>
              <a:t>了解</a:t>
            </a:r>
            <a:r>
              <a:rPr lang="en-US" altLang="zh-CN" b="1" kern="100" dirty="0">
                <a:solidFill>
                  <a:srgbClr val="000000"/>
                </a:solidFill>
                <a:latin typeface="Times New Roman" panose="02020603050405020304" pitchFamily="18" charset="0"/>
                <a:ea typeface="宋体" panose="02010600030101010101" pitchFamily="2" charset="-122"/>
              </a:rPr>
              <a:t>CA</a:t>
            </a:r>
            <a:r>
              <a:rPr lang="zh-CN" altLang="en-US" b="1" kern="100" dirty="0">
                <a:solidFill>
                  <a:srgbClr val="000000"/>
                </a:solidFill>
                <a:latin typeface="Times New Roman" panose="02020603050405020304" pitchFamily="18" charset="0"/>
                <a:ea typeface="宋体" panose="02010600030101010101" pitchFamily="2" charset="-122"/>
              </a:rPr>
              <a:t>证书的用法</a:t>
            </a:r>
            <a:endParaRPr lang="en-US" altLang="zh-CN" b="1" kern="100" dirty="0">
              <a:solidFill>
                <a:srgbClr val="000000"/>
              </a:solidFill>
              <a:latin typeface="Times New Roman" panose="02020603050405020304" pitchFamily="18" charset="0"/>
              <a:ea typeface="宋体" panose="02010600030101010101" pitchFamily="2" charset="-122"/>
            </a:endParaRPr>
          </a:p>
          <a:p>
            <a:pPr marL="133350" algn="just">
              <a:lnSpc>
                <a:spcPct val="150000"/>
              </a:lnSpc>
            </a:pPr>
            <a:r>
              <a:rPr lang="zh-CN" altLang="zh-CN" b="1" kern="100" dirty="0">
                <a:solidFill>
                  <a:srgbClr val="000000"/>
                </a:solidFill>
                <a:effectLst/>
                <a:latin typeface="Times New Roman" panose="02020603050405020304" pitchFamily="18" charset="0"/>
                <a:ea typeface="宋体" panose="02010600030101010101" pitchFamily="2" charset="-122"/>
              </a:rPr>
              <a:t>掌握</a:t>
            </a:r>
            <a:r>
              <a:rPr lang="en-US" altLang="zh-CN" b="1" kern="100" dirty="0">
                <a:solidFill>
                  <a:srgbClr val="000000"/>
                </a:solidFill>
                <a:effectLst/>
                <a:latin typeface="Times New Roman" panose="02020603050405020304" pitchFamily="18" charset="0"/>
                <a:ea typeface="宋体" panose="02010600030101010101" pitchFamily="2" charset="-122"/>
              </a:rPr>
              <a:t>Web</a:t>
            </a:r>
            <a:r>
              <a:rPr lang="zh-CN" altLang="zh-CN" b="1" kern="100" dirty="0">
                <a:solidFill>
                  <a:srgbClr val="000000"/>
                </a:solidFill>
                <a:effectLst/>
                <a:latin typeface="Times New Roman" panose="02020603050405020304" pitchFamily="18" charset="0"/>
                <a:ea typeface="宋体" panose="02010600030101010101" pitchFamily="2" charset="-122"/>
              </a:rPr>
              <a:t>服务器上的证书申请与</a:t>
            </a:r>
            <a:r>
              <a:rPr lang="en-US" altLang="zh-CN" b="1" kern="100" dirty="0">
                <a:solidFill>
                  <a:srgbClr val="000000"/>
                </a:solidFill>
                <a:effectLst/>
                <a:latin typeface="Times New Roman" panose="02020603050405020304" pitchFamily="18" charset="0"/>
                <a:ea typeface="宋体" panose="02010600030101010101" pitchFamily="2" charset="-122"/>
              </a:rPr>
              <a:t>SSL</a:t>
            </a:r>
            <a:r>
              <a:rPr lang="zh-CN" altLang="zh-CN" b="1" kern="100" dirty="0">
                <a:solidFill>
                  <a:srgbClr val="000000"/>
                </a:solidFill>
                <a:effectLst/>
                <a:latin typeface="Times New Roman" panose="02020603050405020304" pitchFamily="18" charset="0"/>
                <a:ea typeface="宋体" panose="02010600030101010101" pitchFamily="2" charset="-122"/>
              </a:rPr>
              <a:t>配置</a:t>
            </a:r>
            <a:endParaRPr lang="zh-CN" altLang="zh-CN" kern="100" dirty="0">
              <a:effectLst/>
              <a:latin typeface="Times New Roman" panose="02020603050405020304" pitchFamily="18" charset="0"/>
              <a:ea typeface="宋体" panose="02010600030101010101" pitchFamily="2" charset="-122"/>
            </a:endParaRPr>
          </a:p>
          <a:p>
            <a:endParaRPr lang="zh-CN" altLang="en-US" dirty="0"/>
          </a:p>
        </p:txBody>
      </p:sp>
    </p:spTree>
    <p:extLst>
      <p:ext uri="{BB962C8B-B14F-4D97-AF65-F5344CB8AC3E}">
        <p14:creationId xmlns:p14="http://schemas.microsoft.com/office/powerpoint/2010/main" val="11308740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3F37D8-AAF2-72B3-2B93-2FCE87189DFE}"/>
              </a:ext>
            </a:extLst>
          </p:cNvPr>
          <p:cNvSpPr>
            <a:spLocks noGrp="1"/>
          </p:cNvSpPr>
          <p:nvPr>
            <p:ph type="title"/>
          </p:nvPr>
        </p:nvSpPr>
        <p:spPr/>
        <p:txBody>
          <a:bodyPr>
            <a:normAutofit/>
          </a:bodyPr>
          <a:lstStyle/>
          <a:p>
            <a:r>
              <a:rPr lang="zh-CN" altLang="zh-CN" sz="2400" b="1" kern="100" dirty="0">
                <a:solidFill>
                  <a:srgbClr val="000000"/>
                </a:solidFill>
                <a:effectLst/>
                <a:latin typeface="Times New Roman" panose="02020603050405020304" pitchFamily="18" charset="0"/>
                <a:ea typeface="宋体" panose="02010600030101010101" pitchFamily="2" charset="-122"/>
              </a:rPr>
              <a:t>配置</a:t>
            </a:r>
            <a:r>
              <a:rPr lang="en-US" altLang="zh-CN" sz="2400" b="1" kern="100" dirty="0">
                <a:solidFill>
                  <a:srgbClr val="000000"/>
                </a:solidFill>
                <a:effectLst/>
                <a:latin typeface="Times New Roman" panose="02020603050405020304" pitchFamily="18" charset="0"/>
                <a:ea typeface="宋体" panose="02010600030101010101" pitchFamily="2" charset="-122"/>
              </a:rPr>
              <a:t>IIS</a:t>
            </a:r>
            <a:r>
              <a:rPr lang="zh-CN" altLang="zh-CN" sz="2400" b="1" kern="100" dirty="0">
                <a:solidFill>
                  <a:srgbClr val="000000"/>
                </a:solidFill>
                <a:effectLst/>
                <a:latin typeface="Times New Roman" panose="02020603050405020304" pitchFamily="18" charset="0"/>
                <a:ea typeface="宋体" panose="02010600030101010101" pitchFamily="2" charset="-122"/>
              </a:rPr>
              <a:t>服务器，发布一个</a:t>
            </a:r>
            <a:r>
              <a:rPr lang="en-US" altLang="zh-CN" sz="2400" b="1" kern="100" dirty="0">
                <a:solidFill>
                  <a:srgbClr val="000000"/>
                </a:solidFill>
                <a:effectLst/>
                <a:latin typeface="Times New Roman" panose="02020603050405020304" pitchFamily="18" charset="0"/>
                <a:ea typeface="宋体" panose="02010600030101010101" pitchFamily="2" charset="-122"/>
              </a:rPr>
              <a:t>web</a:t>
            </a:r>
            <a:r>
              <a:rPr lang="zh-CN" altLang="zh-CN" sz="2400" b="1" kern="100" dirty="0">
                <a:solidFill>
                  <a:srgbClr val="000000"/>
                </a:solidFill>
                <a:effectLst/>
                <a:latin typeface="Times New Roman" panose="02020603050405020304" pitchFamily="18" charset="0"/>
                <a:ea typeface="宋体" panose="02010600030101010101" pitchFamily="2" charset="-122"/>
              </a:rPr>
              <a:t>站点，使得用户能够用</a:t>
            </a:r>
            <a:r>
              <a:rPr lang="en-US" altLang="zh-CN" sz="2400" b="1" kern="100" dirty="0" err="1">
                <a:solidFill>
                  <a:srgbClr val="000000"/>
                </a:solidFill>
                <a:effectLst/>
                <a:latin typeface="Times New Roman" panose="02020603050405020304" pitchFamily="18" charset="0"/>
                <a:ea typeface="宋体" panose="02010600030101010101" pitchFamily="2" charset="-122"/>
              </a:rPr>
              <a:t>ip</a:t>
            </a:r>
            <a:r>
              <a:rPr lang="zh-CN" altLang="zh-CN" sz="2400" b="1" kern="100" dirty="0">
                <a:solidFill>
                  <a:srgbClr val="000000"/>
                </a:solidFill>
                <a:effectLst/>
                <a:latin typeface="Times New Roman" panose="02020603050405020304" pitchFamily="18" charset="0"/>
                <a:ea typeface="宋体" panose="02010600030101010101" pitchFamily="2" charset="-122"/>
              </a:rPr>
              <a:t>地址访问该站点</a:t>
            </a:r>
            <a:endParaRPr lang="zh-CN" altLang="en-US" sz="2400" dirty="0"/>
          </a:p>
        </p:txBody>
      </p:sp>
      <p:sp>
        <p:nvSpPr>
          <p:cNvPr id="3" name="内容占位符 2">
            <a:extLst>
              <a:ext uri="{FF2B5EF4-FFF2-40B4-BE49-F238E27FC236}">
                <a16:creationId xmlns:a16="http://schemas.microsoft.com/office/drawing/2014/main" id="{2CCC062E-52AF-6198-AF0A-369CB13920BC}"/>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AA2DD3B2-7A4E-2CC3-CBA2-D17FAC47E5F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1" y="1283161"/>
            <a:ext cx="7484136" cy="5209714"/>
          </a:xfrm>
          <a:prstGeom prst="rect">
            <a:avLst/>
          </a:prstGeom>
          <a:noFill/>
          <a:ln>
            <a:noFill/>
          </a:ln>
        </p:spPr>
      </p:pic>
      <p:pic>
        <p:nvPicPr>
          <p:cNvPr id="5" name="图片 4">
            <a:extLst>
              <a:ext uri="{FF2B5EF4-FFF2-40B4-BE49-F238E27FC236}">
                <a16:creationId xmlns:a16="http://schemas.microsoft.com/office/drawing/2014/main" id="{975A3345-ED3C-9873-AFE7-0952FA82412A}"/>
              </a:ext>
            </a:extLst>
          </p:cNvPr>
          <p:cNvPicPr>
            <a:picLocks noChangeAspect="1"/>
          </p:cNvPicPr>
          <p:nvPr/>
        </p:nvPicPr>
        <p:blipFill rotWithShape="1">
          <a:blip r:embed="rId3">
            <a:extLst>
              <a:ext uri="{28A0092B-C50C-407E-A947-70E740481C1C}">
                <a14:useLocalDpi xmlns:a14="http://schemas.microsoft.com/office/drawing/2010/main" val="0"/>
              </a:ext>
            </a:extLst>
          </a:blip>
          <a:srcRect r="1363"/>
          <a:stretch/>
        </p:blipFill>
        <p:spPr bwMode="auto">
          <a:xfrm>
            <a:off x="2837822" y="30614"/>
            <a:ext cx="9059540" cy="6827386"/>
          </a:xfrm>
          <a:prstGeom prst="rect">
            <a:avLst/>
          </a:prstGeom>
          <a:noFill/>
          <a:ln>
            <a:noFill/>
          </a:ln>
        </p:spPr>
      </p:pic>
    </p:spTree>
    <p:extLst>
      <p:ext uri="{BB962C8B-B14F-4D97-AF65-F5344CB8AC3E}">
        <p14:creationId xmlns:p14="http://schemas.microsoft.com/office/powerpoint/2010/main" val="2222254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7E294B-4C7E-4081-8103-24CB529098FC}"/>
              </a:ext>
            </a:extLst>
          </p:cNvPr>
          <p:cNvSpPr>
            <a:spLocks noGrp="1"/>
          </p:cNvSpPr>
          <p:nvPr>
            <p:ph type="title"/>
          </p:nvPr>
        </p:nvSpPr>
        <p:spPr/>
        <p:txBody>
          <a:bodyPr>
            <a:normAutofit/>
          </a:bodyPr>
          <a:lstStyle/>
          <a:p>
            <a:r>
              <a:rPr lang="zh-CN" altLang="zh-CN" sz="3200" dirty="0">
                <a:effectLst/>
                <a:latin typeface="Times New Roman" panose="02020603050405020304" pitchFamily="18" charset="0"/>
                <a:ea typeface="宋体" panose="02010600030101010101" pitchFamily="2" charset="-122"/>
                <a:cs typeface="Times New Roman" panose="02020603050405020304" pitchFamily="18" charset="0"/>
              </a:rPr>
              <a:t>为</a:t>
            </a:r>
            <a:r>
              <a:rPr lang="en-US" altLang="zh-CN" sz="3200" dirty="0">
                <a:effectLst/>
                <a:latin typeface="Times New Roman" panose="02020603050405020304" pitchFamily="18" charset="0"/>
                <a:ea typeface="宋体" panose="02010600030101010101" pitchFamily="2" charset="-122"/>
              </a:rPr>
              <a:t>Web</a:t>
            </a:r>
            <a:r>
              <a:rPr lang="zh-CN" altLang="zh-CN" sz="3200" dirty="0">
                <a:effectLst/>
                <a:latin typeface="Times New Roman" panose="02020603050405020304" pitchFamily="18" charset="0"/>
                <a:ea typeface="宋体" panose="02010600030101010101" pitchFamily="2" charset="-122"/>
                <a:cs typeface="Times New Roman" panose="02020603050405020304" pitchFamily="18" charset="0"/>
              </a:rPr>
              <a:t>站点申请服务器证书</a:t>
            </a:r>
            <a:endParaRPr lang="zh-CN" altLang="en-US" sz="3200" dirty="0"/>
          </a:p>
        </p:txBody>
      </p:sp>
      <p:sp>
        <p:nvSpPr>
          <p:cNvPr id="3" name="内容占位符 2">
            <a:extLst>
              <a:ext uri="{FF2B5EF4-FFF2-40B4-BE49-F238E27FC236}">
                <a16:creationId xmlns:a16="http://schemas.microsoft.com/office/drawing/2014/main" id="{510515BE-B3CB-52E7-D8DC-D4A7E3B36C2D}"/>
              </a:ext>
            </a:extLst>
          </p:cNvPr>
          <p:cNvSpPr>
            <a:spLocks noGrp="1"/>
          </p:cNvSpPr>
          <p:nvPr>
            <p:ph idx="1"/>
          </p:nvPr>
        </p:nvSpPr>
        <p:spPr>
          <a:xfrm>
            <a:off x="838200" y="1510665"/>
            <a:ext cx="10515600" cy="4351338"/>
          </a:xfrm>
        </p:spPr>
        <p:txBody>
          <a:bodyPr/>
          <a:lstStyle/>
          <a:p>
            <a:r>
              <a:rPr lang="zh-CN" altLang="en-US" dirty="0"/>
              <a:t>和之前申请的个人证书略有不同，要</a:t>
            </a:r>
            <a:r>
              <a:rPr lang="zh-CN" altLang="zh-CN" dirty="0"/>
              <a:t>用</a:t>
            </a:r>
            <a:r>
              <a:rPr lang="en-US" altLang="zh-CN" dirty="0"/>
              <a:t>base64</a:t>
            </a:r>
            <a:r>
              <a:rPr lang="zh-CN" altLang="zh-CN" dirty="0"/>
              <a:t>编码申请</a:t>
            </a:r>
            <a:endParaRPr lang="zh-CN" altLang="en-US" dirty="0"/>
          </a:p>
        </p:txBody>
      </p:sp>
      <p:pic>
        <p:nvPicPr>
          <p:cNvPr id="4" name="图片 3">
            <a:extLst>
              <a:ext uri="{FF2B5EF4-FFF2-40B4-BE49-F238E27FC236}">
                <a16:creationId xmlns:a16="http://schemas.microsoft.com/office/drawing/2014/main" id="{0948FC5E-F70C-60FB-65B3-7CF7165DDDB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87600" y="2056178"/>
            <a:ext cx="6482080" cy="4631387"/>
          </a:xfrm>
          <a:prstGeom prst="rect">
            <a:avLst/>
          </a:prstGeom>
          <a:noFill/>
          <a:ln>
            <a:noFill/>
          </a:ln>
        </p:spPr>
      </p:pic>
    </p:spTree>
    <p:extLst>
      <p:ext uri="{BB962C8B-B14F-4D97-AF65-F5344CB8AC3E}">
        <p14:creationId xmlns:p14="http://schemas.microsoft.com/office/powerpoint/2010/main" val="38597359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739BB9-07B5-384A-879E-533FF2E53516}"/>
              </a:ext>
            </a:extLst>
          </p:cNvPr>
          <p:cNvSpPr>
            <a:spLocks noGrp="1"/>
          </p:cNvSpPr>
          <p:nvPr>
            <p:ph type="title"/>
          </p:nvPr>
        </p:nvSpPr>
        <p:spPr/>
        <p:txBody>
          <a:bodyPr/>
          <a:lstStyle/>
          <a:p>
            <a:r>
              <a:rPr lang="zh-CN" altLang="en-US" dirty="0"/>
              <a:t>获批后用</a:t>
            </a:r>
            <a:r>
              <a:rPr lang="en-US" altLang="zh-CN" dirty="0"/>
              <a:t>base64</a:t>
            </a:r>
            <a:r>
              <a:rPr lang="zh-CN" altLang="zh-CN" dirty="0"/>
              <a:t>格式下载证书</a:t>
            </a:r>
            <a:endParaRPr lang="zh-CN" altLang="en-US" dirty="0"/>
          </a:p>
        </p:txBody>
      </p:sp>
      <p:sp>
        <p:nvSpPr>
          <p:cNvPr id="3" name="内容占位符 2">
            <a:extLst>
              <a:ext uri="{FF2B5EF4-FFF2-40B4-BE49-F238E27FC236}">
                <a16:creationId xmlns:a16="http://schemas.microsoft.com/office/drawing/2014/main" id="{9849D32C-5A63-E053-27BC-99312A0059F2}"/>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09CEA8E4-8A58-6584-5AE6-C8F133DF53D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43125" y="1767840"/>
            <a:ext cx="7162632" cy="4544060"/>
          </a:xfrm>
          <a:prstGeom prst="rect">
            <a:avLst/>
          </a:prstGeom>
          <a:noFill/>
          <a:ln>
            <a:noFill/>
          </a:ln>
        </p:spPr>
      </p:pic>
    </p:spTree>
    <p:extLst>
      <p:ext uri="{BB962C8B-B14F-4D97-AF65-F5344CB8AC3E}">
        <p14:creationId xmlns:p14="http://schemas.microsoft.com/office/powerpoint/2010/main" val="27933398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429A459-148D-6D27-1E3D-420E61709E21}"/>
              </a:ext>
            </a:extLst>
          </p:cNvPr>
          <p:cNvSpPr>
            <a:spLocks noGrp="1"/>
          </p:cNvSpPr>
          <p:nvPr>
            <p:ph idx="1"/>
          </p:nvPr>
        </p:nvSpPr>
        <p:spPr>
          <a:xfrm>
            <a:off x="635000" y="647065"/>
            <a:ext cx="10515600" cy="4351338"/>
          </a:xfrm>
        </p:spPr>
        <p:txBody>
          <a:bodyPr/>
          <a:lstStyle/>
          <a:p>
            <a:r>
              <a:rPr lang="zh-CN" altLang="zh-CN" sz="2800" dirty="0">
                <a:effectLst/>
                <a:latin typeface="Times New Roman" panose="02020603050405020304" pitchFamily="18" charset="0"/>
                <a:ea typeface="宋体" panose="02010600030101010101" pitchFamily="2" charset="-122"/>
                <a:cs typeface="Times New Roman" panose="02020603050405020304" pitchFamily="18" charset="0"/>
              </a:rPr>
              <a:t>返回</a:t>
            </a:r>
            <a:r>
              <a:rPr lang="en-US" altLang="zh-CN" sz="2800" dirty="0">
                <a:effectLst/>
                <a:latin typeface="Times New Roman" panose="02020603050405020304" pitchFamily="18" charset="0"/>
                <a:ea typeface="宋体" panose="02010600030101010101" pitchFamily="2" charset="-122"/>
              </a:rPr>
              <a:t>IIS</a:t>
            </a:r>
            <a:r>
              <a:rPr lang="zh-CN" altLang="zh-CN" sz="2800" dirty="0">
                <a:effectLst/>
                <a:latin typeface="Times New Roman" panose="02020603050405020304" pitchFamily="18" charset="0"/>
                <a:ea typeface="宋体" panose="02010600030101010101" pitchFamily="2" charset="-122"/>
                <a:cs typeface="Times New Roman" panose="02020603050405020304" pitchFamily="18" charset="0"/>
              </a:rPr>
              <a:t>配置的页面，点击“服务器证书”，选择“处理挂起的请求并安装证书”，点击“下一步”，选择刚才下载好的证书。</a:t>
            </a:r>
            <a:endParaRPr lang="zh-CN" altLang="en-US" dirty="0"/>
          </a:p>
        </p:txBody>
      </p:sp>
      <p:pic>
        <p:nvPicPr>
          <p:cNvPr id="4" name="图片 3">
            <a:extLst>
              <a:ext uri="{FF2B5EF4-FFF2-40B4-BE49-F238E27FC236}">
                <a16:creationId xmlns:a16="http://schemas.microsoft.com/office/drawing/2014/main" id="{36BE8C5D-AEAA-16AD-3851-3D4C9F8C0C52}"/>
              </a:ext>
            </a:extLst>
          </p:cNvPr>
          <p:cNvPicPr>
            <a:picLocks noChangeAspect="1"/>
          </p:cNvPicPr>
          <p:nvPr/>
        </p:nvPicPr>
        <p:blipFill rotWithShape="1">
          <a:blip r:embed="rId2">
            <a:extLst>
              <a:ext uri="{28A0092B-C50C-407E-A947-70E740481C1C}">
                <a14:useLocalDpi xmlns:a14="http://schemas.microsoft.com/office/drawing/2010/main" val="0"/>
              </a:ext>
            </a:extLst>
          </a:blip>
          <a:srcRect b="3744"/>
          <a:stretch/>
        </p:blipFill>
        <p:spPr bwMode="auto">
          <a:xfrm>
            <a:off x="162190" y="1795181"/>
            <a:ext cx="7795312" cy="4808819"/>
          </a:xfrm>
          <a:prstGeom prst="rect">
            <a:avLst/>
          </a:prstGeom>
          <a:noFill/>
          <a:ln>
            <a:noFill/>
          </a:ln>
        </p:spPr>
      </p:pic>
      <p:pic>
        <p:nvPicPr>
          <p:cNvPr id="5" name="图片 4">
            <a:extLst>
              <a:ext uri="{FF2B5EF4-FFF2-40B4-BE49-F238E27FC236}">
                <a16:creationId xmlns:a16="http://schemas.microsoft.com/office/drawing/2014/main" id="{365917AD-171C-5875-063F-A040E267147C}"/>
              </a:ext>
            </a:extLst>
          </p:cNvPr>
          <p:cNvPicPr>
            <a:picLocks noChangeAspect="1"/>
          </p:cNvPicPr>
          <p:nvPr/>
        </p:nvPicPr>
        <p:blipFill rotWithShape="1">
          <a:blip r:embed="rId3">
            <a:extLst>
              <a:ext uri="{28A0092B-C50C-407E-A947-70E740481C1C}">
                <a14:useLocalDpi xmlns:a14="http://schemas.microsoft.com/office/drawing/2010/main" val="0"/>
              </a:ext>
            </a:extLst>
          </a:blip>
          <a:srcRect l="1133" r="1707" b="3589"/>
          <a:stretch/>
        </p:blipFill>
        <p:spPr bwMode="auto">
          <a:xfrm>
            <a:off x="3474720" y="1040130"/>
            <a:ext cx="8717280" cy="5563870"/>
          </a:xfrm>
          <a:prstGeom prst="rect">
            <a:avLst/>
          </a:prstGeom>
          <a:noFill/>
          <a:ln>
            <a:noFill/>
          </a:ln>
        </p:spPr>
      </p:pic>
    </p:spTree>
    <p:extLst>
      <p:ext uri="{BB962C8B-B14F-4D97-AF65-F5344CB8AC3E}">
        <p14:creationId xmlns:p14="http://schemas.microsoft.com/office/powerpoint/2010/main" val="1769869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026B307-F011-828B-F4A1-7D1D470E052B}"/>
              </a:ext>
            </a:extLst>
          </p:cNvPr>
          <p:cNvSpPr>
            <a:spLocks noGrp="1"/>
          </p:cNvSpPr>
          <p:nvPr>
            <p:ph idx="1"/>
          </p:nvPr>
        </p:nvSpPr>
        <p:spPr>
          <a:xfrm>
            <a:off x="645160" y="890905"/>
            <a:ext cx="10515600" cy="4351338"/>
          </a:xfrm>
        </p:spPr>
        <p:txBody>
          <a:bodyPr/>
          <a:lstStyle/>
          <a:p>
            <a:pPr indent="0">
              <a:lnSpc>
                <a:spcPct val="150000"/>
              </a:lnSpc>
              <a:buNone/>
            </a:pPr>
            <a:r>
              <a:rPr lang="zh-CN" altLang="zh-CN" dirty="0"/>
              <a:t>安装完成后，返回“目录安全性”，在“安全通信”选择“编辑”，选中“要求安全通道”。</a:t>
            </a:r>
            <a:endParaRPr lang="en-US" altLang="zh-CN" dirty="0"/>
          </a:p>
          <a:p>
            <a:pPr indent="0">
              <a:lnSpc>
                <a:spcPct val="150000"/>
              </a:lnSpc>
              <a:buNone/>
            </a:pPr>
            <a:r>
              <a:rPr lang="en-US" altLang="zh-CN" dirty="0"/>
              <a:t>SSL</a:t>
            </a:r>
            <a:r>
              <a:rPr lang="zh-CN" altLang="zh-CN" dirty="0"/>
              <a:t>安全访问配置成功。</a:t>
            </a:r>
          </a:p>
          <a:p>
            <a:pPr indent="0">
              <a:lnSpc>
                <a:spcPct val="150000"/>
              </a:lnSpc>
            </a:pPr>
            <a:endParaRPr lang="zh-CN" altLang="en-US" dirty="0"/>
          </a:p>
        </p:txBody>
      </p:sp>
      <p:pic>
        <p:nvPicPr>
          <p:cNvPr id="4" name="图片 3">
            <a:extLst>
              <a:ext uri="{FF2B5EF4-FFF2-40B4-BE49-F238E27FC236}">
                <a16:creationId xmlns:a16="http://schemas.microsoft.com/office/drawing/2014/main" id="{42BB50F9-AB4E-A945-2BF4-7675F709BA7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44720" y="1748112"/>
            <a:ext cx="5861720" cy="4835568"/>
          </a:xfrm>
          <a:prstGeom prst="rect">
            <a:avLst/>
          </a:prstGeom>
          <a:noFill/>
          <a:ln>
            <a:noFill/>
          </a:ln>
        </p:spPr>
      </p:pic>
    </p:spTree>
    <p:extLst>
      <p:ext uri="{BB962C8B-B14F-4D97-AF65-F5344CB8AC3E}">
        <p14:creationId xmlns:p14="http://schemas.microsoft.com/office/powerpoint/2010/main" val="15637674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8288C46-28A5-2BF2-8784-B05666112DE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873" y="835643"/>
            <a:ext cx="7805877" cy="5041867"/>
          </a:xfrm>
          <a:prstGeom prst="rect">
            <a:avLst/>
          </a:prstGeom>
          <a:noFill/>
          <a:ln>
            <a:noFill/>
          </a:ln>
        </p:spPr>
      </p:pic>
      <p:pic>
        <p:nvPicPr>
          <p:cNvPr id="5" name="图片 4">
            <a:extLst>
              <a:ext uri="{FF2B5EF4-FFF2-40B4-BE49-F238E27FC236}">
                <a16:creationId xmlns:a16="http://schemas.microsoft.com/office/drawing/2014/main" id="{9E7A1024-0B18-14B2-ED53-71FE8438B5F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32560" y="822554"/>
            <a:ext cx="8534400" cy="5746495"/>
          </a:xfrm>
          <a:prstGeom prst="rect">
            <a:avLst/>
          </a:prstGeom>
          <a:noFill/>
          <a:ln>
            <a:noFill/>
          </a:ln>
        </p:spPr>
      </p:pic>
      <p:pic>
        <p:nvPicPr>
          <p:cNvPr id="6" name="图片 5">
            <a:extLst>
              <a:ext uri="{FF2B5EF4-FFF2-40B4-BE49-F238E27FC236}">
                <a16:creationId xmlns:a16="http://schemas.microsoft.com/office/drawing/2014/main" id="{049621C7-B263-31DE-543C-03A67E513A6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12720" y="548640"/>
            <a:ext cx="9490248" cy="6309360"/>
          </a:xfrm>
          <a:prstGeom prst="rect">
            <a:avLst/>
          </a:prstGeom>
          <a:noFill/>
          <a:ln>
            <a:noFill/>
          </a:ln>
        </p:spPr>
      </p:pic>
    </p:spTree>
    <p:extLst>
      <p:ext uri="{BB962C8B-B14F-4D97-AF65-F5344CB8AC3E}">
        <p14:creationId xmlns:p14="http://schemas.microsoft.com/office/powerpoint/2010/main" val="297858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60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a:extLst>
              <a:ext uri="{FF2B5EF4-FFF2-40B4-BE49-F238E27FC236}">
                <a16:creationId xmlns:a16="http://schemas.microsoft.com/office/drawing/2014/main" id="{B5390DA4-AAAA-4B26-8903-47D3278E5B60}"/>
              </a:ext>
            </a:extLst>
          </p:cNvPr>
          <p:cNvSpPr>
            <a:spLocks noGrp="1" noChangeArrowheads="1"/>
          </p:cNvSpPr>
          <p:nvPr>
            <p:ph type="title"/>
          </p:nvPr>
        </p:nvSpPr>
        <p:spPr/>
        <p:txBody>
          <a:bodyPr/>
          <a:lstStyle/>
          <a:p>
            <a:pPr>
              <a:defRPr/>
            </a:pPr>
            <a:r>
              <a:rPr lang="zh-CN" altLang="en-US" dirty="0">
                <a:ea typeface="宋体" pitchFamily="2" charset="-122"/>
              </a:rPr>
              <a:t>配置</a:t>
            </a:r>
            <a:r>
              <a:rPr lang="en-US" altLang="zh-CN" dirty="0">
                <a:ea typeface="宋体" pitchFamily="2" charset="-122"/>
              </a:rPr>
              <a:t>IPSec</a:t>
            </a:r>
            <a:r>
              <a:rPr lang="zh-CN" altLang="en-US" dirty="0">
                <a:ea typeface="宋体" pitchFamily="2" charset="-122"/>
              </a:rPr>
              <a:t>前的准备工作</a:t>
            </a:r>
          </a:p>
        </p:txBody>
      </p:sp>
      <p:sp>
        <p:nvSpPr>
          <p:cNvPr id="136195" name="Rectangle 3">
            <a:extLst>
              <a:ext uri="{FF2B5EF4-FFF2-40B4-BE49-F238E27FC236}">
                <a16:creationId xmlns:a16="http://schemas.microsoft.com/office/drawing/2014/main" id="{D32B9823-8077-4292-9122-41D74EB9B8DA}"/>
              </a:ext>
            </a:extLst>
          </p:cNvPr>
          <p:cNvSpPr>
            <a:spLocks noGrp="1" noChangeArrowheads="1"/>
          </p:cNvSpPr>
          <p:nvPr>
            <p:ph type="body" idx="1"/>
          </p:nvPr>
        </p:nvSpPr>
        <p:spPr>
          <a:xfrm>
            <a:off x="1919288" y="4076701"/>
            <a:ext cx="8534400" cy="1584325"/>
          </a:xfrm>
        </p:spPr>
        <p:txBody>
          <a:bodyPr/>
          <a:lstStyle/>
          <a:p>
            <a:pPr>
              <a:buFont typeface="Wingdings" panose="05000000000000000000" pitchFamily="2" charset="2"/>
              <a:buBlip>
                <a:blip r:embed="rId2"/>
              </a:buBlip>
            </a:pPr>
            <a:r>
              <a:rPr lang="zh-CN" altLang="en-US" dirty="0">
                <a:ea typeface="宋体" panose="02010600030101010101" pitchFamily="2" charset="-122"/>
              </a:rPr>
              <a:t>在配置</a:t>
            </a:r>
            <a:r>
              <a:rPr lang="en-US" altLang="zh-CN" dirty="0">
                <a:ea typeface="宋体" panose="02010600030101010101" pitchFamily="2" charset="-122"/>
              </a:rPr>
              <a:t>IPSec</a:t>
            </a:r>
            <a:r>
              <a:rPr lang="zh-CN" altLang="en-US" dirty="0">
                <a:ea typeface="宋体" panose="02010600030101010101" pitchFamily="2" charset="-122"/>
              </a:rPr>
              <a:t>之前，网络是通的。</a:t>
            </a:r>
            <a:endParaRPr lang="zh-CN" altLang="en-US" sz="3400" dirty="0">
              <a:ea typeface="宋体" panose="02010600030101010101" pitchFamily="2" charset="-122"/>
            </a:endParaRPr>
          </a:p>
          <a:p>
            <a:pPr>
              <a:buFont typeface="Wingdings" panose="05000000000000000000" pitchFamily="2" charset="2"/>
              <a:buBlip>
                <a:blip r:embed="rId2"/>
              </a:buBlip>
            </a:pPr>
            <a:r>
              <a:rPr lang="zh-CN" altLang="en-US" sz="3400" dirty="0">
                <a:ea typeface="宋体" panose="02010600030101010101" pitchFamily="2" charset="-122"/>
              </a:rPr>
              <a:t>在</a:t>
            </a:r>
            <a:r>
              <a:rPr lang="en-US" altLang="zh-CN" sz="3400" dirty="0">
                <a:ea typeface="宋体" panose="02010600030101010101" pitchFamily="2" charset="-122"/>
              </a:rPr>
              <a:t>RouterA</a:t>
            </a:r>
            <a:r>
              <a:rPr lang="zh-CN" altLang="en-US" sz="3400" dirty="0">
                <a:ea typeface="宋体" panose="02010600030101010101" pitchFamily="2" charset="-122"/>
              </a:rPr>
              <a:t>上</a:t>
            </a:r>
            <a:r>
              <a:rPr lang="en-US" altLang="zh-CN" sz="3400" dirty="0">
                <a:ea typeface="宋体" panose="02010600030101010101" pitchFamily="2" charset="-122"/>
              </a:rPr>
              <a:t>ping</a:t>
            </a:r>
            <a:r>
              <a:rPr lang="zh-CN" altLang="en-US" sz="3400" dirty="0">
                <a:ea typeface="宋体" panose="02010600030101010101" pitchFamily="2" charset="-122"/>
              </a:rPr>
              <a:t>路由器</a:t>
            </a:r>
            <a:r>
              <a:rPr lang="en-US" altLang="zh-CN" sz="3400" dirty="0" err="1">
                <a:ea typeface="宋体" panose="02010600030101010101" pitchFamily="2" charset="-122"/>
              </a:rPr>
              <a:t>RouterB</a:t>
            </a:r>
            <a:endParaRPr lang="en-US" altLang="zh-CN" sz="3400" dirty="0">
              <a:ea typeface="宋体" panose="02010600030101010101" pitchFamily="2" charset="-122"/>
            </a:endParaRPr>
          </a:p>
        </p:txBody>
      </p:sp>
      <p:grpSp>
        <p:nvGrpSpPr>
          <p:cNvPr id="136196" name="Group 144">
            <a:extLst>
              <a:ext uri="{FF2B5EF4-FFF2-40B4-BE49-F238E27FC236}">
                <a16:creationId xmlns:a16="http://schemas.microsoft.com/office/drawing/2014/main" id="{DA43DD14-D31E-4E59-A84D-B2E021A2C955}"/>
              </a:ext>
            </a:extLst>
          </p:cNvPr>
          <p:cNvGrpSpPr>
            <a:grpSpLocks/>
          </p:cNvGrpSpPr>
          <p:nvPr/>
        </p:nvGrpSpPr>
        <p:grpSpPr bwMode="auto">
          <a:xfrm>
            <a:off x="1992313" y="1989140"/>
            <a:ext cx="7835900" cy="1344613"/>
            <a:chOff x="334" y="937"/>
            <a:chExt cx="4936" cy="847"/>
          </a:xfrm>
        </p:grpSpPr>
        <p:sp>
          <p:nvSpPr>
            <p:cNvPr id="205829" name="Line 5">
              <a:extLst>
                <a:ext uri="{FF2B5EF4-FFF2-40B4-BE49-F238E27FC236}">
                  <a16:creationId xmlns:a16="http://schemas.microsoft.com/office/drawing/2014/main" id="{9697D6B8-14A8-453E-84E3-C20CE3307BAB}"/>
                </a:ext>
              </a:extLst>
            </p:cNvPr>
            <p:cNvSpPr>
              <a:spLocks noChangeShapeType="1"/>
            </p:cNvSpPr>
            <p:nvPr/>
          </p:nvSpPr>
          <p:spPr bwMode="auto">
            <a:xfrm>
              <a:off x="3147" y="1405"/>
              <a:ext cx="483"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SimSun" pitchFamily="2" charset="-122"/>
              </a:endParaRPr>
            </a:p>
          </p:txBody>
        </p:sp>
        <p:sp>
          <p:nvSpPr>
            <p:cNvPr id="205830" name="Line 6">
              <a:extLst>
                <a:ext uri="{FF2B5EF4-FFF2-40B4-BE49-F238E27FC236}">
                  <a16:creationId xmlns:a16="http://schemas.microsoft.com/office/drawing/2014/main" id="{8E0D2386-3F3A-49ED-8C8D-2F1E2B32D12A}"/>
                </a:ext>
              </a:extLst>
            </p:cNvPr>
            <p:cNvSpPr>
              <a:spLocks noChangeShapeType="1"/>
            </p:cNvSpPr>
            <p:nvPr/>
          </p:nvSpPr>
          <p:spPr bwMode="auto">
            <a:xfrm>
              <a:off x="2043" y="1405"/>
              <a:ext cx="483"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SimSun" pitchFamily="2" charset="-122"/>
              </a:endParaRPr>
            </a:p>
          </p:txBody>
        </p:sp>
        <p:sp>
          <p:nvSpPr>
            <p:cNvPr id="136199" name="Rectangle 7">
              <a:extLst>
                <a:ext uri="{FF2B5EF4-FFF2-40B4-BE49-F238E27FC236}">
                  <a16:creationId xmlns:a16="http://schemas.microsoft.com/office/drawing/2014/main" id="{193FB361-DDEB-4CE1-9693-AB9758347393}"/>
                </a:ext>
              </a:extLst>
            </p:cNvPr>
            <p:cNvSpPr>
              <a:spLocks noChangeArrowheads="1"/>
            </p:cNvSpPr>
            <p:nvPr/>
          </p:nvSpPr>
          <p:spPr bwMode="auto">
            <a:xfrm>
              <a:off x="1738" y="1570"/>
              <a:ext cx="1030"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600" b="1">
                  <a:latin typeface="Helvetica" panose="020B0604020202020204" pitchFamily="34" charset="0"/>
                </a:rPr>
                <a:t>E0/1 172.30.1.2</a:t>
              </a:r>
            </a:p>
          </p:txBody>
        </p:sp>
        <p:sp>
          <p:nvSpPr>
            <p:cNvPr id="136200" name="Rectangle 8">
              <a:extLst>
                <a:ext uri="{FF2B5EF4-FFF2-40B4-BE49-F238E27FC236}">
                  <a16:creationId xmlns:a16="http://schemas.microsoft.com/office/drawing/2014/main" id="{44722B37-1C4C-4864-8106-76013F15B7D7}"/>
                </a:ext>
              </a:extLst>
            </p:cNvPr>
            <p:cNvSpPr>
              <a:spLocks noChangeArrowheads="1"/>
            </p:cNvSpPr>
            <p:nvPr/>
          </p:nvSpPr>
          <p:spPr bwMode="auto">
            <a:xfrm>
              <a:off x="334" y="937"/>
              <a:ext cx="50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b="1">
                  <a:latin typeface="Helvetica" panose="020B0604020202020204" pitchFamily="34" charset="0"/>
                </a:rPr>
                <a:t>Site 1</a:t>
              </a:r>
            </a:p>
          </p:txBody>
        </p:sp>
        <p:sp>
          <p:nvSpPr>
            <p:cNvPr id="136201" name="Rectangle 9">
              <a:extLst>
                <a:ext uri="{FF2B5EF4-FFF2-40B4-BE49-F238E27FC236}">
                  <a16:creationId xmlns:a16="http://schemas.microsoft.com/office/drawing/2014/main" id="{9D60615D-068C-4793-8276-345A715E5C3E}"/>
                </a:ext>
              </a:extLst>
            </p:cNvPr>
            <p:cNvSpPr>
              <a:spLocks noChangeArrowheads="1"/>
            </p:cNvSpPr>
            <p:nvPr/>
          </p:nvSpPr>
          <p:spPr bwMode="auto">
            <a:xfrm>
              <a:off x="4770" y="937"/>
              <a:ext cx="50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b="1">
                  <a:latin typeface="Helvetica" panose="020B0604020202020204" pitchFamily="34" charset="0"/>
                </a:rPr>
                <a:t>Site 2</a:t>
              </a:r>
            </a:p>
          </p:txBody>
        </p:sp>
        <p:sp>
          <p:nvSpPr>
            <p:cNvPr id="136202" name="Rectangle 10">
              <a:extLst>
                <a:ext uri="{FF2B5EF4-FFF2-40B4-BE49-F238E27FC236}">
                  <a16:creationId xmlns:a16="http://schemas.microsoft.com/office/drawing/2014/main" id="{1BE31CE9-9307-476F-AF96-C1F3190E06DA}"/>
                </a:ext>
              </a:extLst>
            </p:cNvPr>
            <p:cNvSpPr>
              <a:spLocks noChangeArrowheads="1"/>
            </p:cNvSpPr>
            <p:nvPr/>
          </p:nvSpPr>
          <p:spPr bwMode="auto">
            <a:xfrm>
              <a:off x="2922" y="1570"/>
              <a:ext cx="1030"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600" b="1">
                  <a:latin typeface="Helvetica" panose="020B0604020202020204" pitchFamily="34" charset="0"/>
                </a:rPr>
                <a:t>E0/1 172.30.2.2</a:t>
              </a:r>
            </a:p>
          </p:txBody>
        </p:sp>
        <p:grpSp>
          <p:nvGrpSpPr>
            <p:cNvPr id="136203" name="Group 11">
              <a:extLst>
                <a:ext uri="{FF2B5EF4-FFF2-40B4-BE49-F238E27FC236}">
                  <a16:creationId xmlns:a16="http://schemas.microsoft.com/office/drawing/2014/main" id="{E5697C15-5FC5-4CB5-A171-54DD1BA4203D}"/>
                </a:ext>
              </a:extLst>
            </p:cNvPr>
            <p:cNvGrpSpPr>
              <a:grpSpLocks/>
            </p:cNvGrpSpPr>
            <p:nvPr/>
          </p:nvGrpSpPr>
          <p:grpSpPr bwMode="auto">
            <a:xfrm>
              <a:off x="3836" y="1225"/>
              <a:ext cx="652" cy="344"/>
              <a:chOff x="3905" y="1168"/>
              <a:chExt cx="652" cy="362"/>
            </a:xfrm>
          </p:grpSpPr>
          <p:sp>
            <p:nvSpPr>
              <p:cNvPr id="205836" name="Line 12">
                <a:extLst>
                  <a:ext uri="{FF2B5EF4-FFF2-40B4-BE49-F238E27FC236}">
                    <a16:creationId xmlns:a16="http://schemas.microsoft.com/office/drawing/2014/main" id="{114808F7-FE8B-440B-B482-0282E72E5F91}"/>
                  </a:ext>
                </a:extLst>
              </p:cNvPr>
              <p:cNvSpPr>
                <a:spLocks noChangeShapeType="1"/>
              </p:cNvSpPr>
              <p:nvPr/>
            </p:nvSpPr>
            <p:spPr bwMode="auto">
              <a:xfrm flipH="1">
                <a:off x="4157" y="1259"/>
                <a:ext cx="400"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SimSun" pitchFamily="2" charset="-122"/>
                </a:endParaRPr>
              </a:p>
            </p:txBody>
          </p:sp>
          <p:sp>
            <p:nvSpPr>
              <p:cNvPr id="205837" name="Line 13">
                <a:extLst>
                  <a:ext uri="{FF2B5EF4-FFF2-40B4-BE49-F238E27FC236}">
                    <a16:creationId xmlns:a16="http://schemas.microsoft.com/office/drawing/2014/main" id="{FC4BE564-9AFA-4500-AA8B-CA7C33BBD6C9}"/>
                  </a:ext>
                </a:extLst>
              </p:cNvPr>
              <p:cNvSpPr>
                <a:spLocks noChangeShapeType="1"/>
              </p:cNvSpPr>
              <p:nvPr/>
            </p:nvSpPr>
            <p:spPr bwMode="auto">
              <a:xfrm>
                <a:off x="3905" y="1358"/>
                <a:ext cx="252"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SimSun" pitchFamily="2" charset="-122"/>
                </a:endParaRPr>
              </a:p>
            </p:txBody>
          </p:sp>
          <p:sp>
            <p:nvSpPr>
              <p:cNvPr id="205838" name="Line 14">
                <a:extLst>
                  <a:ext uri="{FF2B5EF4-FFF2-40B4-BE49-F238E27FC236}">
                    <a16:creationId xmlns:a16="http://schemas.microsoft.com/office/drawing/2014/main" id="{48E0E330-DA8D-4716-80E4-4EA51CE969A1}"/>
                  </a:ext>
                </a:extLst>
              </p:cNvPr>
              <p:cNvSpPr>
                <a:spLocks noChangeShapeType="1"/>
              </p:cNvSpPr>
              <p:nvPr/>
            </p:nvSpPr>
            <p:spPr bwMode="auto">
              <a:xfrm flipV="1">
                <a:off x="4158" y="1168"/>
                <a:ext cx="0" cy="362"/>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SimSun" pitchFamily="2" charset="-122"/>
                </a:endParaRPr>
              </a:p>
            </p:txBody>
          </p:sp>
        </p:grpSp>
        <p:grpSp>
          <p:nvGrpSpPr>
            <p:cNvPr id="136204" name="Group 15">
              <a:extLst>
                <a:ext uri="{FF2B5EF4-FFF2-40B4-BE49-F238E27FC236}">
                  <a16:creationId xmlns:a16="http://schemas.microsoft.com/office/drawing/2014/main" id="{148AC20D-AFFB-492E-AE68-A0B815A8F9CE}"/>
                </a:ext>
              </a:extLst>
            </p:cNvPr>
            <p:cNvGrpSpPr>
              <a:grpSpLocks/>
            </p:cNvGrpSpPr>
            <p:nvPr/>
          </p:nvGrpSpPr>
          <p:grpSpPr bwMode="auto">
            <a:xfrm>
              <a:off x="1126" y="1227"/>
              <a:ext cx="655" cy="344"/>
              <a:chOff x="1195" y="1170"/>
              <a:chExt cx="655" cy="363"/>
            </a:xfrm>
          </p:grpSpPr>
          <p:sp>
            <p:nvSpPr>
              <p:cNvPr id="205840" name="Line 16">
                <a:extLst>
                  <a:ext uri="{FF2B5EF4-FFF2-40B4-BE49-F238E27FC236}">
                    <a16:creationId xmlns:a16="http://schemas.microsoft.com/office/drawing/2014/main" id="{FF48CC2D-0073-4884-A12C-942EC24BF2EE}"/>
                  </a:ext>
                </a:extLst>
              </p:cNvPr>
              <p:cNvSpPr>
                <a:spLocks noChangeShapeType="1"/>
              </p:cNvSpPr>
              <p:nvPr/>
            </p:nvSpPr>
            <p:spPr bwMode="auto">
              <a:xfrm flipH="1">
                <a:off x="1195" y="1264"/>
                <a:ext cx="400"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SimSun" pitchFamily="2" charset="-122"/>
                </a:endParaRPr>
              </a:p>
            </p:txBody>
          </p:sp>
          <p:grpSp>
            <p:nvGrpSpPr>
              <p:cNvPr id="136329" name="Group 17">
                <a:extLst>
                  <a:ext uri="{FF2B5EF4-FFF2-40B4-BE49-F238E27FC236}">
                    <a16:creationId xmlns:a16="http://schemas.microsoft.com/office/drawing/2014/main" id="{7D7953D7-6CA3-4B1A-81C4-8B62647360E1}"/>
                  </a:ext>
                </a:extLst>
              </p:cNvPr>
              <p:cNvGrpSpPr>
                <a:grpSpLocks/>
              </p:cNvGrpSpPr>
              <p:nvPr/>
            </p:nvGrpSpPr>
            <p:grpSpPr bwMode="auto">
              <a:xfrm>
                <a:off x="1589" y="1170"/>
                <a:ext cx="261" cy="363"/>
                <a:chOff x="1542" y="1251"/>
                <a:chExt cx="261" cy="363"/>
              </a:xfrm>
            </p:grpSpPr>
            <p:sp>
              <p:nvSpPr>
                <p:cNvPr id="205842" name="Line 18">
                  <a:extLst>
                    <a:ext uri="{FF2B5EF4-FFF2-40B4-BE49-F238E27FC236}">
                      <a16:creationId xmlns:a16="http://schemas.microsoft.com/office/drawing/2014/main" id="{F7E07E1B-4E6A-44D5-8D65-CA889A836BBB}"/>
                    </a:ext>
                  </a:extLst>
                </p:cNvPr>
                <p:cNvSpPr>
                  <a:spLocks noChangeShapeType="1"/>
                </p:cNvSpPr>
                <p:nvPr/>
              </p:nvSpPr>
              <p:spPr bwMode="auto">
                <a:xfrm flipH="1">
                  <a:off x="1551" y="1441"/>
                  <a:ext cx="252"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SimSun" pitchFamily="2" charset="-122"/>
                  </a:endParaRPr>
                </a:p>
              </p:txBody>
            </p:sp>
            <p:sp>
              <p:nvSpPr>
                <p:cNvPr id="205843" name="Line 19">
                  <a:extLst>
                    <a:ext uri="{FF2B5EF4-FFF2-40B4-BE49-F238E27FC236}">
                      <a16:creationId xmlns:a16="http://schemas.microsoft.com/office/drawing/2014/main" id="{D5445835-2C8A-4106-855F-CF6853FBF8B5}"/>
                    </a:ext>
                  </a:extLst>
                </p:cNvPr>
                <p:cNvSpPr>
                  <a:spLocks noChangeShapeType="1"/>
                </p:cNvSpPr>
                <p:nvPr/>
              </p:nvSpPr>
              <p:spPr bwMode="auto">
                <a:xfrm flipV="1">
                  <a:off x="1542" y="1251"/>
                  <a:ext cx="0" cy="363"/>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ea typeface="SimSun" pitchFamily="2" charset="-122"/>
                  </a:endParaRPr>
                </a:p>
              </p:txBody>
            </p:sp>
          </p:grpSp>
        </p:grpSp>
        <p:grpSp>
          <p:nvGrpSpPr>
            <p:cNvPr id="136205" name="Group 20">
              <a:extLst>
                <a:ext uri="{FF2B5EF4-FFF2-40B4-BE49-F238E27FC236}">
                  <a16:creationId xmlns:a16="http://schemas.microsoft.com/office/drawing/2014/main" id="{5F8F1765-2C73-4325-A52F-FC91ED63B607}"/>
                </a:ext>
              </a:extLst>
            </p:cNvPr>
            <p:cNvGrpSpPr>
              <a:grpSpLocks/>
            </p:cNvGrpSpPr>
            <p:nvPr/>
          </p:nvGrpSpPr>
          <p:grpSpPr bwMode="auto">
            <a:xfrm>
              <a:off x="775" y="1019"/>
              <a:ext cx="475" cy="407"/>
              <a:chOff x="844" y="1598"/>
              <a:chExt cx="475" cy="407"/>
            </a:xfrm>
          </p:grpSpPr>
          <p:sp>
            <p:nvSpPr>
              <p:cNvPr id="136307" name="Rectangle 21">
                <a:extLst>
                  <a:ext uri="{FF2B5EF4-FFF2-40B4-BE49-F238E27FC236}">
                    <a16:creationId xmlns:a16="http://schemas.microsoft.com/office/drawing/2014/main" id="{E4EB2DB9-C462-4D7D-A11B-26645F265831}"/>
                  </a:ext>
                </a:extLst>
              </p:cNvPr>
              <p:cNvSpPr>
                <a:spLocks noChangeArrowheads="1"/>
              </p:cNvSpPr>
              <p:nvPr/>
            </p:nvSpPr>
            <p:spPr bwMode="auto">
              <a:xfrm>
                <a:off x="844" y="1871"/>
                <a:ext cx="430" cy="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6308" name="Rectangle 22">
                <a:extLst>
                  <a:ext uri="{FF2B5EF4-FFF2-40B4-BE49-F238E27FC236}">
                    <a16:creationId xmlns:a16="http://schemas.microsoft.com/office/drawing/2014/main" id="{7700B7FC-A140-4DE3-9D8D-EEA81888DED3}"/>
                  </a:ext>
                </a:extLst>
              </p:cNvPr>
              <p:cNvSpPr>
                <a:spLocks noChangeArrowheads="1"/>
              </p:cNvSpPr>
              <p:nvPr/>
            </p:nvSpPr>
            <p:spPr bwMode="auto">
              <a:xfrm>
                <a:off x="845" y="1872"/>
                <a:ext cx="428" cy="73"/>
              </a:xfrm>
              <a:prstGeom prst="rect">
                <a:avLst/>
              </a:prstGeom>
              <a:solidFill>
                <a:srgbClr val="B7B79D"/>
              </a:solidFill>
              <a:ln w="3175">
                <a:solidFill>
                  <a:srgbClr val="494936"/>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6309" name="Freeform 23">
                <a:extLst>
                  <a:ext uri="{FF2B5EF4-FFF2-40B4-BE49-F238E27FC236}">
                    <a16:creationId xmlns:a16="http://schemas.microsoft.com/office/drawing/2014/main" id="{A031D174-395C-4F55-A253-6B39DCD3B2A1}"/>
                  </a:ext>
                </a:extLst>
              </p:cNvPr>
              <p:cNvSpPr>
                <a:spLocks/>
              </p:cNvSpPr>
              <p:nvPr/>
            </p:nvSpPr>
            <p:spPr bwMode="auto">
              <a:xfrm>
                <a:off x="844" y="1830"/>
                <a:ext cx="475" cy="41"/>
              </a:xfrm>
              <a:custGeom>
                <a:avLst/>
                <a:gdLst>
                  <a:gd name="T0" fmla="*/ 0 w 475"/>
                  <a:gd name="T1" fmla="*/ 41 h 41"/>
                  <a:gd name="T2" fmla="*/ 46 w 475"/>
                  <a:gd name="T3" fmla="*/ 0 h 41"/>
                  <a:gd name="T4" fmla="*/ 475 w 475"/>
                  <a:gd name="T5" fmla="*/ 0 h 41"/>
                  <a:gd name="T6" fmla="*/ 430 w 475"/>
                  <a:gd name="T7" fmla="*/ 41 h 41"/>
                  <a:gd name="T8" fmla="*/ 0 w 475"/>
                  <a:gd name="T9" fmla="*/ 41 h 41"/>
                  <a:gd name="T10" fmla="*/ 0 60000 65536"/>
                  <a:gd name="T11" fmla="*/ 0 60000 65536"/>
                  <a:gd name="T12" fmla="*/ 0 60000 65536"/>
                  <a:gd name="T13" fmla="*/ 0 60000 65536"/>
                  <a:gd name="T14" fmla="*/ 0 60000 65536"/>
                  <a:gd name="T15" fmla="*/ 0 w 475"/>
                  <a:gd name="T16" fmla="*/ 0 h 41"/>
                  <a:gd name="T17" fmla="*/ 475 w 475"/>
                  <a:gd name="T18" fmla="*/ 41 h 41"/>
                </a:gdLst>
                <a:ahLst/>
                <a:cxnLst>
                  <a:cxn ang="T10">
                    <a:pos x="T0" y="T1"/>
                  </a:cxn>
                  <a:cxn ang="T11">
                    <a:pos x="T2" y="T3"/>
                  </a:cxn>
                  <a:cxn ang="T12">
                    <a:pos x="T4" y="T5"/>
                  </a:cxn>
                  <a:cxn ang="T13">
                    <a:pos x="T6" y="T7"/>
                  </a:cxn>
                  <a:cxn ang="T14">
                    <a:pos x="T8" y="T9"/>
                  </a:cxn>
                </a:cxnLst>
                <a:rect l="T15" t="T16" r="T17" b="T18"/>
                <a:pathLst>
                  <a:path w="475" h="41">
                    <a:moveTo>
                      <a:pt x="0" y="41"/>
                    </a:moveTo>
                    <a:lnTo>
                      <a:pt x="46" y="0"/>
                    </a:lnTo>
                    <a:lnTo>
                      <a:pt x="475" y="0"/>
                    </a:lnTo>
                    <a:lnTo>
                      <a:pt x="430" y="41"/>
                    </a:lnTo>
                    <a:lnTo>
                      <a:pt x="0" y="41"/>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310" name="Freeform 24">
                <a:extLst>
                  <a:ext uri="{FF2B5EF4-FFF2-40B4-BE49-F238E27FC236}">
                    <a16:creationId xmlns:a16="http://schemas.microsoft.com/office/drawing/2014/main" id="{3F9FEA06-56E1-4FC9-9016-BD0DA47185DB}"/>
                  </a:ext>
                </a:extLst>
              </p:cNvPr>
              <p:cNvSpPr>
                <a:spLocks/>
              </p:cNvSpPr>
              <p:nvPr/>
            </p:nvSpPr>
            <p:spPr bwMode="auto">
              <a:xfrm>
                <a:off x="844" y="1830"/>
                <a:ext cx="475" cy="41"/>
              </a:xfrm>
              <a:custGeom>
                <a:avLst/>
                <a:gdLst>
                  <a:gd name="T0" fmla="*/ 0 w 475"/>
                  <a:gd name="T1" fmla="*/ 41 h 41"/>
                  <a:gd name="T2" fmla="*/ 46 w 475"/>
                  <a:gd name="T3" fmla="*/ 0 h 41"/>
                  <a:gd name="T4" fmla="*/ 475 w 475"/>
                  <a:gd name="T5" fmla="*/ 0 h 41"/>
                  <a:gd name="T6" fmla="*/ 430 w 475"/>
                  <a:gd name="T7" fmla="*/ 41 h 41"/>
                  <a:gd name="T8" fmla="*/ 0 w 475"/>
                  <a:gd name="T9" fmla="*/ 41 h 41"/>
                  <a:gd name="T10" fmla="*/ 0 60000 65536"/>
                  <a:gd name="T11" fmla="*/ 0 60000 65536"/>
                  <a:gd name="T12" fmla="*/ 0 60000 65536"/>
                  <a:gd name="T13" fmla="*/ 0 60000 65536"/>
                  <a:gd name="T14" fmla="*/ 0 60000 65536"/>
                  <a:gd name="T15" fmla="*/ 0 w 475"/>
                  <a:gd name="T16" fmla="*/ 0 h 41"/>
                  <a:gd name="T17" fmla="*/ 475 w 475"/>
                  <a:gd name="T18" fmla="*/ 41 h 41"/>
                </a:gdLst>
                <a:ahLst/>
                <a:cxnLst>
                  <a:cxn ang="T10">
                    <a:pos x="T0" y="T1"/>
                  </a:cxn>
                  <a:cxn ang="T11">
                    <a:pos x="T2" y="T3"/>
                  </a:cxn>
                  <a:cxn ang="T12">
                    <a:pos x="T4" y="T5"/>
                  </a:cxn>
                  <a:cxn ang="T13">
                    <a:pos x="T6" y="T7"/>
                  </a:cxn>
                  <a:cxn ang="T14">
                    <a:pos x="T8" y="T9"/>
                  </a:cxn>
                </a:cxnLst>
                <a:rect l="T15" t="T16" r="T17" b="T18"/>
                <a:pathLst>
                  <a:path w="475" h="41">
                    <a:moveTo>
                      <a:pt x="0" y="41"/>
                    </a:moveTo>
                    <a:lnTo>
                      <a:pt x="46" y="0"/>
                    </a:lnTo>
                    <a:lnTo>
                      <a:pt x="475" y="0"/>
                    </a:lnTo>
                    <a:lnTo>
                      <a:pt x="430" y="41"/>
                    </a:lnTo>
                    <a:lnTo>
                      <a:pt x="0" y="41"/>
                    </a:lnTo>
                    <a:close/>
                  </a:path>
                </a:pathLst>
              </a:custGeom>
              <a:solidFill>
                <a:srgbClr val="C9C9B6"/>
              </a:solidFill>
              <a:ln w="3175">
                <a:solidFill>
                  <a:srgbClr val="494936"/>
                </a:solidFill>
                <a:round/>
                <a:headEnd/>
                <a:tailEnd/>
              </a:ln>
            </p:spPr>
            <p:txBody>
              <a:bodyPr/>
              <a:lstStyle/>
              <a:p>
                <a:endParaRPr lang="zh-CN" altLang="en-US"/>
              </a:p>
            </p:txBody>
          </p:sp>
          <p:sp>
            <p:nvSpPr>
              <p:cNvPr id="136311" name="Line 25">
                <a:extLst>
                  <a:ext uri="{FF2B5EF4-FFF2-40B4-BE49-F238E27FC236}">
                    <a16:creationId xmlns:a16="http://schemas.microsoft.com/office/drawing/2014/main" id="{9D366A91-F6C2-4ACB-9710-4FE2C40CD044}"/>
                  </a:ext>
                </a:extLst>
              </p:cNvPr>
              <p:cNvSpPr>
                <a:spLocks noChangeShapeType="1"/>
              </p:cNvSpPr>
              <p:nvPr/>
            </p:nvSpPr>
            <p:spPr bwMode="auto">
              <a:xfrm flipH="1">
                <a:off x="1147" y="1905"/>
                <a:ext cx="103"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312" name="Freeform 26">
                <a:extLst>
                  <a:ext uri="{FF2B5EF4-FFF2-40B4-BE49-F238E27FC236}">
                    <a16:creationId xmlns:a16="http://schemas.microsoft.com/office/drawing/2014/main" id="{DEF26FCA-3034-4CCF-8F13-679BEB06AA00}"/>
                  </a:ext>
                </a:extLst>
              </p:cNvPr>
              <p:cNvSpPr>
                <a:spLocks/>
              </p:cNvSpPr>
              <p:nvPr/>
            </p:nvSpPr>
            <p:spPr bwMode="auto">
              <a:xfrm>
                <a:off x="1274" y="1830"/>
                <a:ext cx="45" cy="116"/>
              </a:xfrm>
              <a:custGeom>
                <a:avLst/>
                <a:gdLst>
                  <a:gd name="T0" fmla="*/ 0 w 45"/>
                  <a:gd name="T1" fmla="*/ 116 h 116"/>
                  <a:gd name="T2" fmla="*/ 45 w 45"/>
                  <a:gd name="T3" fmla="*/ 73 h 116"/>
                  <a:gd name="T4" fmla="*/ 45 w 45"/>
                  <a:gd name="T5" fmla="*/ 0 h 116"/>
                  <a:gd name="T6" fmla="*/ 0 w 45"/>
                  <a:gd name="T7" fmla="*/ 41 h 116"/>
                  <a:gd name="T8" fmla="*/ 0 w 45"/>
                  <a:gd name="T9" fmla="*/ 116 h 116"/>
                  <a:gd name="T10" fmla="*/ 0 60000 65536"/>
                  <a:gd name="T11" fmla="*/ 0 60000 65536"/>
                  <a:gd name="T12" fmla="*/ 0 60000 65536"/>
                  <a:gd name="T13" fmla="*/ 0 60000 65536"/>
                  <a:gd name="T14" fmla="*/ 0 60000 65536"/>
                  <a:gd name="T15" fmla="*/ 0 w 45"/>
                  <a:gd name="T16" fmla="*/ 0 h 116"/>
                  <a:gd name="T17" fmla="*/ 45 w 45"/>
                  <a:gd name="T18" fmla="*/ 116 h 116"/>
                </a:gdLst>
                <a:ahLst/>
                <a:cxnLst>
                  <a:cxn ang="T10">
                    <a:pos x="T0" y="T1"/>
                  </a:cxn>
                  <a:cxn ang="T11">
                    <a:pos x="T2" y="T3"/>
                  </a:cxn>
                  <a:cxn ang="T12">
                    <a:pos x="T4" y="T5"/>
                  </a:cxn>
                  <a:cxn ang="T13">
                    <a:pos x="T6" y="T7"/>
                  </a:cxn>
                  <a:cxn ang="T14">
                    <a:pos x="T8" y="T9"/>
                  </a:cxn>
                </a:cxnLst>
                <a:rect l="T15" t="T16" r="T17" b="T18"/>
                <a:pathLst>
                  <a:path w="45" h="116">
                    <a:moveTo>
                      <a:pt x="0" y="116"/>
                    </a:moveTo>
                    <a:lnTo>
                      <a:pt x="45" y="73"/>
                    </a:lnTo>
                    <a:lnTo>
                      <a:pt x="45" y="0"/>
                    </a:lnTo>
                    <a:lnTo>
                      <a:pt x="0" y="41"/>
                    </a:lnTo>
                    <a:lnTo>
                      <a:pt x="0" y="116"/>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313" name="Freeform 27">
                <a:extLst>
                  <a:ext uri="{FF2B5EF4-FFF2-40B4-BE49-F238E27FC236}">
                    <a16:creationId xmlns:a16="http://schemas.microsoft.com/office/drawing/2014/main" id="{48A4DD7A-5C9A-4B59-8A42-C79F16083659}"/>
                  </a:ext>
                </a:extLst>
              </p:cNvPr>
              <p:cNvSpPr>
                <a:spLocks/>
              </p:cNvSpPr>
              <p:nvPr/>
            </p:nvSpPr>
            <p:spPr bwMode="auto">
              <a:xfrm>
                <a:off x="1274" y="1830"/>
                <a:ext cx="45" cy="116"/>
              </a:xfrm>
              <a:custGeom>
                <a:avLst/>
                <a:gdLst>
                  <a:gd name="T0" fmla="*/ 0 w 45"/>
                  <a:gd name="T1" fmla="*/ 116 h 116"/>
                  <a:gd name="T2" fmla="*/ 45 w 45"/>
                  <a:gd name="T3" fmla="*/ 73 h 116"/>
                  <a:gd name="T4" fmla="*/ 45 w 45"/>
                  <a:gd name="T5" fmla="*/ 0 h 116"/>
                  <a:gd name="T6" fmla="*/ 0 w 45"/>
                  <a:gd name="T7" fmla="*/ 41 h 116"/>
                  <a:gd name="T8" fmla="*/ 0 w 45"/>
                  <a:gd name="T9" fmla="*/ 116 h 116"/>
                  <a:gd name="T10" fmla="*/ 0 60000 65536"/>
                  <a:gd name="T11" fmla="*/ 0 60000 65536"/>
                  <a:gd name="T12" fmla="*/ 0 60000 65536"/>
                  <a:gd name="T13" fmla="*/ 0 60000 65536"/>
                  <a:gd name="T14" fmla="*/ 0 60000 65536"/>
                  <a:gd name="T15" fmla="*/ 0 w 45"/>
                  <a:gd name="T16" fmla="*/ 0 h 116"/>
                  <a:gd name="T17" fmla="*/ 45 w 45"/>
                  <a:gd name="T18" fmla="*/ 116 h 116"/>
                </a:gdLst>
                <a:ahLst/>
                <a:cxnLst>
                  <a:cxn ang="T10">
                    <a:pos x="T0" y="T1"/>
                  </a:cxn>
                  <a:cxn ang="T11">
                    <a:pos x="T2" y="T3"/>
                  </a:cxn>
                  <a:cxn ang="T12">
                    <a:pos x="T4" y="T5"/>
                  </a:cxn>
                  <a:cxn ang="T13">
                    <a:pos x="T6" y="T7"/>
                  </a:cxn>
                  <a:cxn ang="T14">
                    <a:pos x="T8" y="T9"/>
                  </a:cxn>
                </a:cxnLst>
                <a:rect l="T15" t="T16" r="T17" b="T18"/>
                <a:pathLst>
                  <a:path w="45" h="116">
                    <a:moveTo>
                      <a:pt x="0" y="116"/>
                    </a:moveTo>
                    <a:lnTo>
                      <a:pt x="45" y="73"/>
                    </a:lnTo>
                    <a:lnTo>
                      <a:pt x="45" y="0"/>
                    </a:lnTo>
                    <a:lnTo>
                      <a:pt x="0" y="41"/>
                    </a:lnTo>
                    <a:lnTo>
                      <a:pt x="0" y="116"/>
                    </a:lnTo>
                    <a:close/>
                  </a:path>
                </a:pathLst>
              </a:custGeom>
              <a:solidFill>
                <a:srgbClr val="7A7A5A"/>
              </a:solidFill>
              <a:ln w="3175">
                <a:solidFill>
                  <a:srgbClr val="494936"/>
                </a:solidFill>
                <a:round/>
                <a:headEnd/>
                <a:tailEnd/>
              </a:ln>
            </p:spPr>
            <p:txBody>
              <a:bodyPr/>
              <a:lstStyle/>
              <a:p>
                <a:endParaRPr lang="zh-CN" altLang="en-US"/>
              </a:p>
            </p:txBody>
          </p:sp>
          <p:sp>
            <p:nvSpPr>
              <p:cNvPr id="136314" name="Freeform 28">
                <a:extLst>
                  <a:ext uri="{FF2B5EF4-FFF2-40B4-BE49-F238E27FC236}">
                    <a16:creationId xmlns:a16="http://schemas.microsoft.com/office/drawing/2014/main" id="{8A0F3F18-E71E-4C6B-B654-789EE5BC148D}"/>
                  </a:ext>
                </a:extLst>
              </p:cNvPr>
              <p:cNvSpPr>
                <a:spLocks/>
              </p:cNvSpPr>
              <p:nvPr/>
            </p:nvSpPr>
            <p:spPr bwMode="auto">
              <a:xfrm>
                <a:off x="847" y="1937"/>
                <a:ext cx="379" cy="57"/>
              </a:xfrm>
              <a:custGeom>
                <a:avLst/>
                <a:gdLst>
                  <a:gd name="T0" fmla="*/ 0 w 379"/>
                  <a:gd name="T1" fmla="*/ 57 h 57"/>
                  <a:gd name="T2" fmla="*/ 48 w 379"/>
                  <a:gd name="T3" fmla="*/ 0 h 57"/>
                  <a:gd name="T4" fmla="*/ 379 w 379"/>
                  <a:gd name="T5" fmla="*/ 0 h 57"/>
                  <a:gd name="T6" fmla="*/ 331 w 379"/>
                  <a:gd name="T7" fmla="*/ 57 h 57"/>
                  <a:gd name="T8" fmla="*/ 0 w 379"/>
                  <a:gd name="T9" fmla="*/ 57 h 57"/>
                  <a:gd name="T10" fmla="*/ 0 60000 65536"/>
                  <a:gd name="T11" fmla="*/ 0 60000 65536"/>
                  <a:gd name="T12" fmla="*/ 0 60000 65536"/>
                  <a:gd name="T13" fmla="*/ 0 60000 65536"/>
                  <a:gd name="T14" fmla="*/ 0 60000 65536"/>
                  <a:gd name="T15" fmla="*/ 0 w 379"/>
                  <a:gd name="T16" fmla="*/ 0 h 57"/>
                  <a:gd name="T17" fmla="*/ 379 w 379"/>
                  <a:gd name="T18" fmla="*/ 57 h 57"/>
                </a:gdLst>
                <a:ahLst/>
                <a:cxnLst>
                  <a:cxn ang="T10">
                    <a:pos x="T0" y="T1"/>
                  </a:cxn>
                  <a:cxn ang="T11">
                    <a:pos x="T2" y="T3"/>
                  </a:cxn>
                  <a:cxn ang="T12">
                    <a:pos x="T4" y="T5"/>
                  </a:cxn>
                  <a:cxn ang="T13">
                    <a:pos x="T6" y="T7"/>
                  </a:cxn>
                  <a:cxn ang="T14">
                    <a:pos x="T8" y="T9"/>
                  </a:cxn>
                </a:cxnLst>
                <a:rect l="T15" t="T16" r="T17" b="T18"/>
                <a:pathLst>
                  <a:path w="379" h="57">
                    <a:moveTo>
                      <a:pt x="0" y="57"/>
                    </a:moveTo>
                    <a:lnTo>
                      <a:pt x="48" y="0"/>
                    </a:lnTo>
                    <a:lnTo>
                      <a:pt x="379" y="0"/>
                    </a:lnTo>
                    <a:lnTo>
                      <a:pt x="331" y="57"/>
                    </a:lnTo>
                    <a:lnTo>
                      <a:pt x="0" y="5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315" name="Freeform 29">
                <a:extLst>
                  <a:ext uri="{FF2B5EF4-FFF2-40B4-BE49-F238E27FC236}">
                    <a16:creationId xmlns:a16="http://schemas.microsoft.com/office/drawing/2014/main" id="{5EDA6EAE-C3D7-458F-A6DD-C2D8CF0C665C}"/>
                  </a:ext>
                </a:extLst>
              </p:cNvPr>
              <p:cNvSpPr>
                <a:spLocks/>
              </p:cNvSpPr>
              <p:nvPr/>
            </p:nvSpPr>
            <p:spPr bwMode="auto">
              <a:xfrm>
                <a:off x="847" y="1937"/>
                <a:ext cx="379" cy="57"/>
              </a:xfrm>
              <a:custGeom>
                <a:avLst/>
                <a:gdLst>
                  <a:gd name="T0" fmla="*/ 0 w 379"/>
                  <a:gd name="T1" fmla="*/ 57 h 57"/>
                  <a:gd name="T2" fmla="*/ 48 w 379"/>
                  <a:gd name="T3" fmla="*/ 0 h 57"/>
                  <a:gd name="T4" fmla="*/ 379 w 379"/>
                  <a:gd name="T5" fmla="*/ 0 h 57"/>
                  <a:gd name="T6" fmla="*/ 331 w 379"/>
                  <a:gd name="T7" fmla="*/ 57 h 57"/>
                  <a:gd name="T8" fmla="*/ 0 w 379"/>
                  <a:gd name="T9" fmla="*/ 57 h 57"/>
                  <a:gd name="T10" fmla="*/ 0 60000 65536"/>
                  <a:gd name="T11" fmla="*/ 0 60000 65536"/>
                  <a:gd name="T12" fmla="*/ 0 60000 65536"/>
                  <a:gd name="T13" fmla="*/ 0 60000 65536"/>
                  <a:gd name="T14" fmla="*/ 0 60000 65536"/>
                  <a:gd name="T15" fmla="*/ 0 w 379"/>
                  <a:gd name="T16" fmla="*/ 0 h 57"/>
                  <a:gd name="T17" fmla="*/ 379 w 379"/>
                  <a:gd name="T18" fmla="*/ 57 h 57"/>
                </a:gdLst>
                <a:ahLst/>
                <a:cxnLst>
                  <a:cxn ang="T10">
                    <a:pos x="T0" y="T1"/>
                  </a:cxn>
                  <a:cxn ang="T11">
                    <a:pos x="T2" y="T3"/>
                  </a:cxn>
                  <a:cxn ang="T12">
                    <a:pos x="T4" y="T5"/>
                  </a:cxn>
                  <a:cxn ang="T13">
                    <a:pos x="T6" y="T7"/>
                  </a:cxn>
                  <a:cxn ang="T14">
                    <a:pos x="T8" y="T9"/>
                  </a:cxn>
                </a:cxnLst>
                <a:rect l="T15" t="T16" r="T17" b="T18"/>
                <a:pathLst>
                  <a:path w="379" h="57">
                    <a:moveTo>
                      <a:pt x="0" y="57"/>
                    </a:moveTo>
                    <a:lnTo>
                      <a:pt x="48" y="0"/>
                    </a:lnTo>
                    <a:lnTo>
                      <a:pt x="379" y="0"/>
                    </a:lnTo>
                    <a:lnTo>
                      <a:pt x="331" y="57"/>
                    </a:lnTo>
                    <a:lnTo>
                      <a:pt x="0" y="57"/>
                    </a:lnTo>
                    <a:close/>
                  </a:path>
                </a:pathLst>
              </a:custGeom>
              <a:solidFill>
                <a:srgbClr val="C9C9B6"/>
              </a:solidFill>
              <a:ln w="3175">
                <a:solidFill>
                  <a:srgbClr val="494936"/>
                </a:solidFill>
                <a:round/>
                <a:headEnd/>
                <a:tailEnd/>
              </a:ln>
            </p:spPr>
            <p:txBody>
              <a:bodyPr/>
              <a:lstStyle/>
              <a:p>
                <a:endParaRPr lang="zh-CN" altLang="en-US"/>
              </a:p>
            </p:txBody>
          </p:sp>
          <p:sp>
            <p:nvSpPr>
              <p:cNvPr id="136316" name="Freeform 30">
                <a:extLst>
                  <a:ext uri="{FF2B5EF4-FFF2-40B4-BE49-F238E27FC236}">
                    <a16:creationId xmlns:a16="http://schemas.microsoft.com/office/drawing/2014/main" id="{5002345D-02A0-4D38-BEB1-3F56E3ED03F5}"/>
                  </a:ext>
                </a:extLst>
              </p:cNvPr>
              <p:cNvSpPr>
                <a:spLocks/>
              </p:cNvSpPr>
              <p:nvPr/>
            </p:nvSpPr>
            <p:spPr bwMode="auto">
              <a:xfrm>
                <a:off x="1178" y="1937"/>
                <a:ext cx="48" cy="68"/>
              </a:xfrm>
              <a:custGeom>
                <a:avLst/>
                <a:gdLst>
                  <a:gd name="T0" fmla="*/ 0 w 48"/>
                  <a:gd name="T1" fmla="*/ 68 h 68"/>
                  <a:gd name="T2" fmla="*/ 48 w 48"/>
                  <a:gd name="T3" fmla="*/ 21 h 68"/>
                  <a:gd name="T4" fmla="*/ 48 w 48"/>
                  <a:gd name="T5" fmla="*/ 0 h 68"/>
                  <a:gd name="T6" fmla="*/ 0 w 48"/>
                  <a:gd name="T7" fmla="*/ 57 h 68"/>
                  <a:gd name="T8" fmla="*/ 0 w 48"/>
                  <a:gd name="T9" fmla="*/ 68 h 68"/>
                  <a:gd name="T10" fmla="*/ 0 60000 65536"/>
                  <a:gd name="T11" fmla="*/ 0 60000 65536"/>
                  <a:gd name="T12" fmla="*/ 0 60000 65536"/>
                  <a:gd name="T13" fmla="*/ 0 60000 65536"/>
                  <a:gd name="T14" fmla="*/ 0 60000 65536"/>
                  <a:gd name="T15" fmla="*/ 0 w 48"/>
                  <a:gd name="T16" fmla="*/ 0 h 68"/>
                  <a:gd name="T17" fmla="*/ 48 w 48"/>
                  <a:gd name="T18" fmla="*/ 68 h 68"/>
                </a:gdLst>
                <a:ahLst/>
                <a:cxnLst>
                  <a:cxn ang="T10">
                    <a:pos x="T0" y="T1"/>
                  </a:cxn>
                  <a:cxn ang="T11">
                    <a:pos x="T2" y="T3"/>
                  </a:cxn>
                  <a:cxn ang="T12">
                    <a:pos x="T4" y="T5"/>
                  </a:cxn>
                  <a:cxn ang="T13">
                    <a:pos x="T6" y="T7"/>
                  </a:cxn>
                  <a:cxn ang="T14">
                    <a:pos x="T8" y="T9"/>
                  </a:cxn>
                </a:cxnLst>
                <a:rect l="T15" t="T16" r="T17" b="T18"/>
                <a:pathLst>
                  <a:path w="48" h="68">
                    <a:moveTo>
                      <a:pt x="0" y="68"/>
                    </a:moveTo>
                    <a:lnTo>
                      <a:pt x="48" y="21"/>
                    </a:lnTo>
                    <a:lnTo>
                      <a:pt x="48" y="0"/>
                    </a:lnTo>
                    <a:lnTo>
                      <a:pt x="0" y="57"/>
                    </a:lnTo>
                    <a:lnTo>
                      <a:pt x="0" y="68"/>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317" name="Freeform 31">
                <a:extLst>
                  <a:ext uri="{FF2B5EF4-FFF2-40B4-BE49-F238E27FC236}">
                    <a16:creationId xmlns:a16="http://schemas.microsoft.com/office/drawing/2014/main" id="{D7E3402E-7ACD-4AFE-9781-9384973021AE}"/>
                  </a:ext>
                </a:extLst>
              </p:cNvPr>
              <p:cNvSpPr>
                <a:spLocks/>
              </p:cNvSpPr>
              <p:nvPr/>
            </p:nvSpPr>
            <p:spPr bwMode="auto">
              <a:xfrm>
                <a:off x="1178" y="1937"/>
                <a:ext cx="48" cy="68"/>
              </a:xfrm>
              <a:custGeom>
                <a:avLst/>
                <a:gdLst>
                  <a:gd name="T0" fmla="*/ 0 w 48"/>
                  <a:gd name="T1" fmla="*/ 68 h 68"/>
                  <a:gd name="T2" fmla="*/ 48 w 48"/>
                  <a:gd name="T3" fmla="*/ 21 h 68"/>
                  <a:gd name="T4" fmla="*/ 48 w 48"/>
                  <a:gd name="T5" fmla="*/ 0 h 68"/>
                  <a:gd name="T6" fmla="*/ 0 w 48"/>
                  <a:gd name="T7" fmla="*/ 57 h 68"/>
                  <a:gd name="T8" fmla="*/ 0 w 48"/>
                  <a:gd name="T9" fmla="*/ 68 h 68"/>
                  <a:gd name="T10" fmla="*/ 0 60000 65536"/>
                  <a:gd name="T11" fmla="*/ 0 60000 65536"/>
                  <a:gd name="T12" fmla="*/ 0 60000 65536"/>
                  <a:gd name="T13" fmla="*/ 0 60000 65536"/>
                  <a:gd name="T14" fmla="*/ 0 60000 65536"/>
                  <a:gd name="T15" fmla="*/ 0 w 48"/>
                  <a:gd name="T16" fmla="*/ 0 h 68"/>
                  <a:gd name="T17" fmla="*/ 48 w 48"/>
                  <a:gd name="T18" fmla="*/ 68 h 68"/>
                </a:gdLst>
                <a:ahLst/>
                <a:cxnLst>
                  <a:cxn ang="T10">
                    <a:pos x="T0" y="T1"/>
                  </a:cxn>
                  <a:cxn ang="T11">
                    <a:pos x="T2" y="T3"/>
                  </a:cxn>
                  <a:cxn ang="T12">
                    <a:pos x="T4" y="T5"/>
                  </a:cxn>
                  <a:cxn ang="T13">
                    <a:pos x="T6" y="T7"/>
                  </a:cxn>
                  <a:cxn ang="T14">
                    <a:pos x="T8" y="T9"/>
                  </a:cxn>
                </a:cxnLst>
                <a:rect l="T15" t="T16" r="T17" b="T18"/>
                <a:pathLst>
                  <a:path w="48" h="68">
                    <a:moveTo>
                      <a:pt x="0" y="68"/>
                    </a:moveTo>
                    <a:lnTo>
                      <a:pt x="48" y="21"/>
                    </a:lnTo>
                    <a:lnTo>
                      <a:pt x="48" y="0"/>
                    </a:lnTo>
                    <a:lnTo>
                      <a:pt x="0" y="57"/>
                    </a:lnTo>
                    <a:lnTo>
                      <a:pt x="0" y="68"/>
                    </a:lnTo>
                    <a:close/>
                  </a:path>
                </a:pathLst>
              </a:custGeom>
              <a:solidFill>
                <a:srgbClr val="7A7A5A"/>
              </a:solidFill>
              <a:ln w="3175">
                <a:solidFill>
                  <a:srgbClr val="494936"/>
                </a:solidFill>
                <a:round/>
                <a:headEnd/>
                <a:tailEnd/>
              </a:ln>
            </p:spPr>
            <p:txBody>
              <a:bodyPr/>
              <a:lstStyle/>
              <a:p>
                <a:endParaRPr lang="zh-CN" altLang="en-US"/>
              </a:p>
            </p:txBody>
          </p:sp>
          <p:sp>
            <p:nvSpPr>
              <p:cNvPr id="136318" name="Rectangle 32">
                <a:extLst>
                  <a:ext uri="{FF2B5EF4-FFF2-40B4-BE49-F238E27FC236}">
                    <a16:creationId xmlns:a16="http://schemas.microsoft.com/office/drawing/2014/main" id="{CDFC7400-D56C-4BFD-8A7C-9FBA43C97099}"/>
                  </a:ext>
                </a:extLst>
              </p:cNvPr>
              <p:cNvSpPr>
                <a:spLocks noChangeArrowheads="1"/>
              </p:cNvSpPr>
              <p:nvPr/>
            </p:nvSpPr>
            <p:spPr bwMode="auto">
              <a:xfrm>
                <a:off x="847" y="1994"/>
                <a:ext cx="331" cy="11"/>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6319" name="Rectangle 33">
                <a:extLst>
                  <a:ext uri="{FF2B5EF4-FFF2-40B4-BE49-F238E27FC236}">
                    <a16:creationId xmlns:a16="http://schemas.microsoft.com/office/drawing/2014/main" id="{974A95A3-7BE3-4C49-A97A-1A416AFF9649}"/>
                  </a:ext>
                </a:extLst>
              </p:cNvPr>
              <p:cNvSpPr>
                <a:spLocks noChangeArrowheads="1"/>
              </p:cNvSpPr>
              <p:nvPr/>
            </p:nvSpPr>
            <p:spPr bwMode="auto">
              <a:xfrm>
                <a:off x="848" y="1995"/>
                <a:ext cx="329" cy="9"/>
              </a:xfrm>
              <a:prstGeom prst="rect">
                <a:avLst/>
              </a:prstGeom>
              <a:solidFill>
                <a:srgbClr val="B7B79D"/>
              </a:solidFill>
              <a:ln w="3175">
                <a:solidFill>
                  <a:srgbClr val="494936"/>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6320" name="Freeform 34">
                <a:extLst>
                  <a:ext uri="{FF2B5EF4-FFF2-40B4-BE49-F238E27FC236}">
                    <a16:creationId xmlns:a16="http://schemas.microsoft.com/office/drawing/2014/main" id="{5D22267A-D51C-437E-9AA7-1084DF815647}"/>
                  </a:ext>
                </a:extLst>
              </p:cNvPr>
              <p:cNvSpPr>
                <a:spLocks/>
              </p:cNvSpPr>
              <p:nvPr/>
            </p:nvSpPr>
            <p:spPr bwMode="auto">
              <a:xfrm>
                <a:off x="909" y="1830"/>
                <a:ext cx="341" cy="32"/>
              </a:xfrm>
              <a:custGeom>
                <a:avLst/>
                <a:gdLst>
                  <a:gd name="T0" fmla="*/ 0 w 341"/>
                  <a:gd name="T1" fmla="*/ 32 h 32"/>
                  <a:gd name="T2" fmla="*/ 36 w 341"/>
                  <a:gd name="T3" fmla="*/ 0 h 32"/>
                  <a:gd name="T4" fmla="*/ 341 w 341"/>
                  <a:gd name="T5" fmla="*/ 0 h 32"/>
                  <a:gd name="T6" fmla="*/ 307 w 341"/>
                  <a:gd name="T7" fmla="*/ 32 h 32"/>
                  <a:gd name="T8" fmla="*/ 0 w 341"/>
                  <a:gd name="T9" fmla="*/ 32 h 32"/>
                  <a:gd name="T10" fmla="*/ 0 60000 65536"/>
                  <a:gd name="T11" fmla="*/ 0 60000 65536"/>
                  <a:gd name="T12" fmla="*/ 0 60000 65536"/>
                  <a:gd name="T13" fmla="*/ 0 60000 65536"/>
                  <a:gd name="T14" fmla="*/ 0 60000 65536"/>
                  <a:gd name="T15" fmla="*/ 0 w 341"/>
                  <a:gd name="T16" fmla="*/ 0 h 32"/>
                  <a:gd name="T17" fmla="*/ 341 w 341"/>
                  <a:gd name="T18" fmla="*/ 32 h 32"/>
                </a:gdLst>
                <a:ahLst/>
                <a:cxnLst>
                  <a:cxn ang="T10">
                    <a:pos x="T0" y="T1"/>
                  </a:cxn>
                  <a:cxn ang="T11">
                    <a:pos x="T2" y="T3"/>
                  </a:cxn>
                  <a:cxn ang="T12">
                    <a:pos x="T4" y="T5"/>
                  </a:cxn>
                  <a:cxn ang="T13">
                    <a:pos x="T6" y="T7"/>
                  </a:cxn>
                  <a:cxn ang="T14">
                    <a:pos x="T8" y="T9"/>
                  </a:cxn>
                </a:cxnLst>
                <a:rect l="T15" t="T16" r="T17" b="T18"/>
                <a:pathLst>
                  <a:path w="341" h="32">
                    <a:moveTo>
                      <a:pt x="0" y="32"/>
                    </a:moveTo>
                    <a:lnTo>
                      <a:pt x="36" y="0"/>
                    </a:lnTo>
                    <a:lnTo>
                      <a:pt x="341" y="0"/>
                    </a:lnTo>
                    <a:lnTo>
                      <a:pt x="307" y="32"/>
                    </a:lnTo>
                    <a:lnTo>
                      <a:pt x="0"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321" name="Freeform 35">
                <a:extLst>
                  <a:ext uri="{FF2B5EF4-FFF2-40B4-BE49-F238E27FC236}">
                    <a16:creationId xmlns:a16="http://schemas.microsoft.com/office/drawing/2014/main" id="{AC449B8F-55CA-4062-89CE-15136B887292}"/>
                  </a:ext>
                </a:extLst>
              </p:cNvPr>
              <p:cNvSpPr>
                <a:spLocks/>
              </p:cNvSpPr>
              <p:nvPr/>
            </p:nvSpPr>
            <p:spPr bwMode="auto">
              <a:xfrm>
                <a:off x="909" y="1830"/>
                <a:ext cx="341" cy="32"/>
              </a:xfrm>
              <a:custGeom>
                <a:avLst/>
                <a:gdLst>
                  <a:gd name="T0" fmla="*/ 0 w 341"/>
                  <a:gd name="T1" fmla="*/ 32 h 32"/>
                  <a:gd name="T2" fmla="*/ 36 w 341"/>
                  <a:gd name="T3" fmla="*/ 0 h 32"/>
                  <a:gd name="T4" fmla="*/ 341 w 341"/>
                  <a:gd name="T5" fmla="*/ 0 h 32"/>
                  <a:gd name="T6" fmla="*/ 307 w 341"/>
                  <a:gd name="T7" fmla="*/ 32 h 32"/>
                  <a:gd name="T8" fmla="*/ 0 w 341"/>
                  <a:gd name="T9" fmla="*/ 32 h 32"/>
                  <a:gd name="T10" fmla="*/ 0 60000 65536"/>
                  <a:gd name="T11" fmla="*/ 0 60000 65536"/>
                  <a:gd name="T12" fmla="*/ 0 60000 65536"/>
                  <a:gd name="T13" fmla="*/ 0 60000 65536"/>
                  <a:gd name="T14" fmla="*/ 0 60000 65536"/>
                  <a:gd name="T15" fmla="*/ 0 w 341"/>
                  <a:gd name="T16" fmla="*/ 0 h 32"/>
                  <a:gd name="T17" fmla="*/ 341 w 341"/>
                  <a:gd name="T18" fmla="*/ 32 h 32"/>
                </a:gdLst>
                <a:ahLst/>
                <a:cxnLst>
                  <a:cxn ang="T10">
                    <a:pos x="T0" y="T1"/>
                  </a:cxn>
                  <a:cxn ang="T11">
                    <a:pos x="T2" y="T3"/>
                  </a:cxn>
                  <a:cxn ang="T12">
                    <a:pos x="T4" y="T5"/>
                  </a:cxn>
                  <a:cxn ang="T13">
                    <a:pos x="T6" y="T7"/>
                  </a:cxn>
                  <a:cxn ang="T14">
                    <a:pos x="T8" y="T9"/>
                  </a:cxn>
                </a:cxnLst>
                <a:rect l="T15" t="T16" r="T17" b="T18"/>
                <a:pathLst>
                  <a:path w="341" h="32">
                    <a:moveTo>
                      <a:pt x="0" y="32"/>
                    </a:moveTo>
                    <a:lnTo>
                      <a:pt x="36" y="0"/>
                    </a:lnTo>
                    <a:lnTo>
                      <a:pt x="341" y="0"/>
                    </a:lnTo>
                    <a:lnTo>
                      <a:pt x="307" y="32"/>
                    </a:lnTo>
                    <a:lnTo>
                      <a:pt x="0" y="32"/>
                    </a:lnTo>
                    <a:close/>
                  </a:path>
                </a:pathLst>
              </a:custGeom>
              <a:solidFill>
                <a:srgbClr val="000000"/>
              </a:solidFill>
              <a:ln w="3175">
                <a:solidFill>
                  <a:srgbClr val="000000"/>
                </a:solidFill>
                <a:round/>
                <a:headEnd/>
                <a:tailEnd/>
              </a:ln>
            </p:spPr>
            <p:txBody>
              <a:bodyPr/>
              <a:lstStyle/>
              <a:p>
                <a:endParaRPr lang="zh-CN" altLang="en-US"/>
              </a:p>
            </p:txBody>
          </p:sp>
          <p:sp>
            <p:nvSpPr>
              <p:cNvPr id="136322" name="Freeform 36">
                <a:extLst>
                  <a:ext uri="{FF2B5EF4-FFF2-40B4-BE49-F238E27FC236}">
                    <a16:creationId xmlns:a16="http://schemas.microsoft.com/office/drawing/2014/main" id="{C70D1B5E-5656-43D6-844B-7D6D1E568B00}"/>
                  </a:ext>
                </a:extLst>
              </p:cNvPr>
              <p:cNvSpPr>
                <a:spLocks/>
              </p:cNvSpPr>
              <p:nvPr/>
            </p:nvSpPr>
            <p:spPr bwMode="auto">
              <a:xfrm>
                <a:off x="907" y="1598"/>
                <a:ext cx="338" cy="30"/>
              </a:xfrm>
              <a:custGeom>
                <a:avLst/>
                <a:gdLst>
                  <a:gd name="T0" fmla="*/ 0 w 338"/>
                  <a:gd name="T1" fmla="*/ 30 h 30"/>
                  <a:gd name="T2" fmla="*/ 33 w 338"/>
                  <a:gd name="T3" fmla="*/ 0 h 30"/>
                  <a:gd name="T4" fmla="*/ 338 w 338"/>
                  <a:gd name="T5" fmla="*/ 0 h 30"/>
                  <a:gd name="T6" fmla="*/ 304 w 338"/>
                  <a:gd name="T7" fmla="*/ 30 h 30"/>
                  <a:gd name="T8" fmla="*/ 0 w 338"/>
                  <a:gd name="T9" fmla="*/ 30 h 30"/>
                  <a:gd name="T10" fmla="*/ 0 60000 65536"/>
                  <a:gd name="T11" fmla="*/ 0 60000 65536"/>
                  <a:gd name="T12" fmla="*/ 0 60000 65536"/>
                  <a:gd name="T13" fmla="*/ 0 60000 65536"/>
                  <a:gd name="T14" fmla="*/ 0 60000 65536"/>
                  <a:gd name="T15" fmla="*/ 0 w 338"/>
                  <a:gd name="T16" fmla="*/ 0 h 30"/>
                  <a:gd name="T17" fmla="*/ 338 w 338"/>
                  <a:gd name="T18" fmla="*/ 30 h 30"/>
                </a:gdLst>
                <a:ahLst/>
                <a:cxnLst>
                  <a:cxn ang="T10">
                    <a:pos x="T0" y="T1"/>
                  </a:cxn>
                  <a:cxn ang="T11">
                    <a:pos x="T2" y="T3"/>
                  </a:cxn>
                  <a:cxn ang="T12">
                    <a:pos x="T4" y="T5"/>
                  </a:cxn>
                  <a:cxn ang="T13">
                    <a:pos x="T6" y="T7"/>
                  </a:cxn>
                  <a:cxn ang="T14">
                    <a:pos x="T8" y="T9"/>
                  </a:cxn>
                </a:cxnLst>
                <a:rect l="T15" t="T16" r="T17" b="T18"/>
                <a:pathLst>
                  <a:path w="338" h="30">
                    <a:moveTo>
                      <a:pt x="0" y="30"/>
                    </a:moveTo>
                    <a:lnTo>
                      <a:pt x="33" y="0"/>
                    </a:lnTo>
                    <a:lnTo>
                      <a:pt x="338" y="0"/>
                    </a:lnTo>
                    <a:lnTo>
                      <a:pt x="304" y="30"/>
                    </a:lnTo>
                    <a:lnTo>
                      <a:pt x="0" y="30"/>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323" name="Freeform 37">
                <a:extLst>
                  <a:ext uri="{FF2B5EF4-FFF2-40B4-BE49-F238E27FC236}">
                    <a16:creationId xmlns:a16="http://schemas.microsoft.com/office/drawing/2014/main" id="{395814BA-CEE8-4789-9261-E7899120F347}"/>
                  </a:ext>
                </a:extLst>
              </p:cNvPr>
              <p:cNvSpPr>
                <a:spLocks/>
              </p:cNvSpPr>
              <p:nvPr/>
            </p:nvSpPr>
            <p:spPr bwMode="auto">
              <a:xfrm>
                <a:off x="907" y="1598"/>
                <a:ext cx="338" cy="30"/>
              </a:xfrm>
              <a:custGeom>
                <a:avLst/>
                <a:gdLst>
                  <a:gd name="T0" fmla="*/ 0 w 338"/>
                  <a:gd name="T1" fmla="*/ 30 h 30"/>
                  <a:gd name="T2" fmla="*/ 33 w 338"/>
                  <a:gd name="T3" fmla="*/ 0 h 30"/>
                  <a:gd name="T4" fmla="*/ 338 w 338"/>
                  <a:gd name="T5" fmla="*/ 0 h 30"/>
                  <a:gd name="T6" fmla="*/ 304 w 338"/>
                  <a:gd name="T7" fmla="*/ 30 h 30"/>
                  <a:gd name="T8" fmla="*/ 0 w 338"/>
                  <a:gd name="T9" fmla="*/ 30 h 30"/>
                  <a:gd name="T10" fmla="*/ 0 60000 65536"/>
                  <a:gd name="T11" fmla="*/ 0 60000 65536"/>
                  <a:gd name="T12" fmla="*/ 0 60000 65536"/>
                  <a:gd name="T13" fmla="*/ 0 60000 65536"/>
                  <a:gd name="T14" fmla="*/ 0 60000 65536"/>
                  <a:gd name="T15" fmla="*/ 0 w 338"/>
                  <a:gd name="T16" fmla="*/ 0 h 30"/>
                  <a:gd name="T17" fmla="*/ 338 w 338"/>
                  <a:gd name="T18" fmla="*/ 30 h 30"/>
                </a:gdLst>
                <a:ahLst/>
                <a:cxnLst>
                  <a:cxn ang="T10">
                    <a:pos x="T0" y="T1"/>
                  </a:cxn>
                  <a:cxn ang="T11">
                    <a:pos x="T2" y="T3"/>
                  </a:cxn>
                  <a:cxn ang="T12">
                    <a:pos x="T4" y="T5"/>
                  </a:cxn>
                  <a:cxn ang="T13">
                    <a:pos x="T6" y="T7"/>
                  </a:cxn>
                  <a:cxn ang="T14">
                    <a:pos x="T8" y="T9"/>
                  </a:cxn>
                </a:cxnLst>
                <a:rect l="T15" t="T16" r="T17" b="T18"/>
                <a:pathLst>
                  <a:path w="338" h="30">
                    <a:moveTo>
                      <a:pt x="0" y="30"/>
                    </a:moveTo>
                    <a:lnTo>
                      <a:pt x="33" y="0"/>
                    </a:lnTo>
                    <a:lnTo>
                      <a:pt x="338" y="0"/>
                    </a:lnTo>
                    <a:lnTo>
                      <a:pt x="304" y="30"/>
                    </a:lnTo>
                    <a:lnTo>
                      <a:pt x="0" y="30"/>
                    </a:lnTo>
                    <a:close/>
                  </a:path>
                </a:pathLst>
              </a:custGeom>
              <a:solidFill>
                <a:srgbClr val="C9C9B6"/>
              </a:solidFill>
              <a:ln w="3175">
                <a:solidFill>
                  <a:srgbClr val="494936"/>
                </a:solidFill>
                <a:round/>
                <a:headEnd/>
                <a:tailEnd/>
              </a:ln>
            </p:spPr>
            <p:txBody>
              <a:bodyPr/>
              <a:lstStyle/>
              <a:p>
                <a:endParaRPr lang="zh-CN" altLang="en-US"/>
              </a:p>
            </p:txBody>
          </p:sp>
          <p:sp>
            <p:nvSpPr>
              <p:cNvPr id="136324" name="Rectangle 38">
                <a:extLst>
                  <a:ext uri="{FF2B5EF4-FFF2-40B4-BE49-F238E27FC236}">
                    <a16:creationId xmlns:a16="http://schemas.microsoft.com/office/drawing/2014/main" id="{2799830A-8482-4A5C-BBCC-64C7771FF032}"/>
                  </a:ext>
                </a:extLst>
              </p:cNvPr>
              <p:cNvSpPr>
                <a:spLocks noChangeArrowheads="1"/>
              </p:cNvSpPr>
              <p:nvPr/>
            </p:nvSpPr>
            <p:spPr bwMode="auto">
              <a:xfrm>
                <a:off x="908" y="1629"/>
                <a:ext cx="305" cy="228"/>
              </a:xfrm>
              <a:prstGeom prst="rect">
                <a:avLst/>
              </a:prstGeom>
              <a:solidFill>
                <a:srgbClr val="B7B79D"/>
              </a:solidFill>
              <a:ln w="3175">
                <a:solidFill>
                  <a:srgbClr val="494936"/>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6325" name="Rectangle 39">
                <a:extLst>
                  <a:ext uri="{FF2B5EF4-FFF2-40B4-BE49-F238E27FC236}">
                    <a16:creationId xmlns:a16="http://schemas.microsoft.com/office/drawing/2014/main" id="{216BB71E-4DB0-48EE-A816-17F7307EE40F}"/>
                  </a:ext>
                </a:extLst>
              </p:cNvPr>
              <p:cNvSpPr>
                <a:spLocks noChangeArrowheads="1"/>
              </p:cNvSpPr>
              <p:nvPr/>
            </p:nvSpPr>
            <p:spPr bwMode="auto">
              <a:xfrm>
                <a:off x="934" y="1658"/>
                <a:ext cx="252" cy="176"/>
              </a:xfrm>
              <a:prstGeom prst="rect">
                <a:avLst/>
              </a:prstGeom>
              <a:solidFill>
                <a:srgbClr val="FFFFFF"/>
              </a:solidFill>
              <a:ln w="3175">
                <a:solidFill>
                  <a:srgbClr val="494936"/>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6326" name="Freeform 40">
                <a:extLst>
                  <a:ext uri="{FF2B5EF4-FFF2-40B4-BE49-F238E27FC236}">
                    <a16:creationId xmlns:a16="http://schemas.microsoft.com/office/drawing/2014/main" id="{4C49891C-E414-4736-B3A2-F02C716F5630}"/>
                  </a:ext>
                </a:extLst>
              </p:cNvPr>
              <p:cNvSpPr>
                <a:spLocks/>
              </p:cNvSpPr>
              <p:nvPr/>
            </p:nvSpPr>
            <p:spPr bwMode="auto">
              <a:xfrm>
                <a:off x="1211" y="1598"/>
                <a:ext cx="34" cy="257"/>
              </a:xfrm>
              <a:custGeom>
                <a:avLst/>
                <a:gdLst>
                  <a:gd name="T0" fmla="*/ 0 w 34"/>
                  <a:gd name="T1" fmla="*/ 257 h 257"/>
                  <a:gd name="T2" fmla="*/ 34 w 34"/>
                  <a:gd name="T3" fmla="*/ 225 h 257"/>
                  <a:gd name="T4" fmla="*/ 34 w 34"/>
                  <a:gd name="T5" fmla="*/ 0 h 257"/>
                  <a:gd name="T6" fmla="*/ 0 w 34"/>
                  <a:gd name="T7" fmla="*/ 30 h 257"/>
                  <a:gd name="T8" fmla="*/ 0 w 34"/>
                  <a:gd name="T9" fmla="*/ 257 h 257"/>
                  <a:gd name="T10" fmla="*/ 0 60000 65536"/>
                  <a:gd name="T11" fmla="*/ 0 60000 65536"/>
                  <a:gd name="T12" fmla="*/ 0 60000 65536"/>
                  <a:gd name="T13" fmla="*/ 0 60000 65536"/>
                  <a:gd name="T14" fmla="*/ 0 60000 65536"/>
                  <a:gd name="T15" fmla="*/ 0 w 34"/>
                  <a:gd name="T16" fmla="*/ 0 h 257"/>
                  <a:gd name="T17" fmla="*/ 34 w 34"/>
                  <a:gd name="T18" fmla="*/ 257 h 257"/>
                </a:gdLst>
                <a:ahLst/>
                <a:cxnLst>
                  <a:cxn ang="T10">
                    <a:pos x="T0" y="T1"/>
                  </a:cxn>
                  <a:cxn ang="T11">
                    <a:pos x="T2" y="T3"/>
                  </a:cxn>
                  <a:cxn ang="T12">
                    <a:pos x="T4" y="T5"/>
                  </a:cxn>
                  <a:cxn ang="T13">
                    <a:pos x="T6" y="T7"/>
                  </a:cxn>
                  <a:cxn ang="T14">
                    <a:pos x="T8" y="T9"/>
                  </a:cxn>
                </a:cxnLst>
                <a:rect l="T15" t="T16" r="T17" b="T18"/>
                <a:pathLst>
                  <a:path w="34" h="257">
                    <a:moveTo>
                      <a:pt x="0" y="257"/>
                    </a:moveTo>
                    <a:lnTo>
                      <a:pt x="34" y="225"/>
                    </a:lnTo>
                    <a:lnTo>
                      <a:pt x="34" y="0"/>
                    </a:lnTo>
                    <a:lnTo>
                      <a:pt x="0" y="30"/>
                    </a:lnTo>
                    <a:lnTo>
                      <a:pt x="0" y="257"/>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327" name="Freeform 41">
                <a:extLst>
                  <a:ext uri="{FF2B5EF4-FFF2-40B4-BE49-F238E27FC236}">
                    <a16:creationId xmlns:a16="http://schemas.microsoft.com/office/drawing/2014/main" id="{A5C50B7F-1A6B-4BC5-B26B-91FF9C9880F8}"/>
                  </a:ext>
                </a:extLst>
              </p:cNvPr>
              <p:cNvSpPr>
                <a:spLocks/>
              </p:cNvSpPr>
              <p:nvPr/>
            </p:nvSpPr>
            <p:spPr bwMode="auto">
              <a:xfrm>
                <a:off x="1211" y="1598"/>
                <a:ext cx="34" cy="257"/>
              </a:xfrm>
              <a:custGeom>
                <a:avLst/>
                <a:gdLst>
                  <a:gd name="T0" fmla="*/ 0 w 34"/>
                  <a:gd name="T1" fmla="*/ 257 h 257"/>
                  <a:gd name="T2" fmla="*/ 34 w 34"/>
                  <a:gd name="T3" fmla="*/ 225 h 257"/>
                  <a:gd name="T4" fmla="*/ 34 w 34"/>
                  <a:gd name="T5" fmla="*/ 0 h 257"/>
                  <a:gd name="T6" fmla="*/ 0 w 34"/>
                  <a:gd name="T7" fmla="*/ 30 h 257"/>
                  <a:gd name="T8" fmla="*/ 0 w 34"/>
                  <a:gd name="T9" fmla="*/ 257 h 257"/>
                  <a:gd name="T10" fmla="*/ 0 60000 65536"/>
                  <a:gd name="T11" fmla="*/ 0 60000 65536"/>
                  <a:gd name="T12" fmla="*/ 0 60000 65536"/>
                  <a:gd name="T13" fmla="*/ 0 60000 65536"/>
                  <a:gd name="T14" fmla="*/ 0 60000 65536"/>
                  <a:gd name="T15" fmla="*/ 0 w 34"/>
                  <a:gd name="T16" fmla="*/ 0 h 257"/>
                  <a:gd name="T17" fmla="*/ 34 w 34"/>
                  <a:gd name="T18" fmla="*/ 257 h 257"/>
                </a:gdLst>
                <a:ahLst/>
                <a:cxnLst>
                  <a:cxn ang="T10">
                    <a:pos x="T0" y="T1"/>
                  </a:cxn>
                  <a:cxn ang="T11">
                    <a:pos x="T2" y="T3"/>
                  </a:cxn>
                  <a:cxn ang="T12">
                    <a:pos x="T4" y="T5"/>
                  </a:cxn>
                  <a:cxn ang="T13">
                    <a:pos x="T6" y="T7"/>
                  </a:cxn>
                  <a:cxn ang="T14">
                    <a:pos x="T8" y="T9"/>
                  </a:cxn>
                </a:cxnLst>
                <a:rect l="T15" t="T16" r="T17" b="T18"/>
                <a:pathLst>
                  <a:path w="34" h="257">
                    <a:moveTo>
                      <a:pt x="0" y="257"/>
                    </a:moveTo>
                    <a:lnTo>
                      <a:pt x="34" y="225"/>
                    </a:lnTo>
                    <a:lnTo>
                      <a:pt x="34" y="0"/>
                    </a:lnTo>
                    <a:lnTo>
                      <a:pt x="0" y="30"/>
                    </a:lnTo>
                    <a:lnTo>
                      <a:pt x="0" y="257"/>
                    </a:lnTo>
                    <a:close/>
                  </a:path>
                </a:pathLst>
              </a:custGeom>
              <a:solidFill>
                <a:srgbClr val="7A7A5A"/>
              </a:solidFill>
              <a:ln w="3175">
                <a:solidFill>
                  <a:srgbClr val="494936"/>
                </a:solidFill>
                <a:round/>
                <a:headEnd/>
                <a:tailEnd/>
              </a:ln>
            </p:spPr>
            <p:txBody>
              <a:bodyPr/>
              <a:lstStyle/>
              <a:p>
                <a:endParaRPr lang="zh-CN" altLang="en-US"/>
              </a:p>
            </p:txBody>
          </p:sp>
        </p:grpSp>
        <p:grpSp>
          <p:nvGrpSpPr>
            <p:cNvPr id="136206" name="Group 42">
              <a:extLst>
                <a:ext uri="{FF2B5EF4-FFF2-40B4-BE49-F238E27FC236}">
                  <a16:creationId xmlns:a16="http://schemas.microsoft.com/office/drawing/2014/main" id="{5CECE4D0-1BEB-441A-A476-73FD4110CC40}"/>
                </a:ext>
              </a:extLst>
            </p:cNvPr>
            <p:cNvGrpSpPr>
              <a:grpSpLocks/>
            </p:cNvGrpSpPr>
            <p:nvPr/>
          </p:nvGrpSpPr>
          <p:grpSpPr bwMode="auto">
            <a:xfrm>
              <a:off x="4326" y="992"/>
              <a:ext cx="475" cy="407"/>
              <a:chOff x="4395" y="1571"/>
              <a:chExt cx="475" cy="407"/>
            </a:xfrm>
          </p:grpSpPr>
          <p:sp>
            <p:nvSpPr>
              <p:cNvPr id="136286" name="Rectangle 43">
                <a:extLst>
                  <a:ext uri="{FF2B5EF4-FFF2-40B4-BE49-F238E27FC236}">
                    <a16:creationId xmlns:a16="http://schemas.microsoft.com/office/drawing/2014/main" id="{0681E56F-5DE6-44B7-AE4D-5266650E1C42}"/>
                  </a:ext>
                </a:extLst>
              </p:cNvPr>
              <p:cNvSpPr>
                <a:spLocks noChangeArrowheads="1"/>
              </p:cNvSpPr>
              <p:nvPr/>
            </p:nvSpPr>
            <p:spPr bwMode="auto">
              <a:xfrm>
                <a:off x="4395" y="1844"/>
                <a:ext cx="430" cy="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6287" name="Rectangle 44">
                <a:extLst>
                  <a:ext uri="{FF2B5EF4-FFF2-40B4-BE49-F238E27FC236}">
                    <a16:creationId xmlns:a16="http://schemas.microsoft.com/office/drawing/2014/main" id="{C5B60F02-4D4C-456F-8721-31605D60CA3C}"/>
                  </a:ext>
                </a:extLst>
              </p:cNvPr>
              <p:cNvSpPr>
                <a:spLocks noChangeArrowheads="1"/>
              </p:cNvSpPr>
              <p:nvPr/>
            </p:nvSpPr>
            <p:spPr bwMode="auto">
              <a:xfrm>
                <a:off x="4396" y="1845"/>
                <a:ext cx="428" cy="73"/>
              </a:xfrm>
              <a:prstGeom prst="rect">
                <a:avLst/>
              </a:prstGeom>
              <a:solidFill>
                <a:srgbClr val="B7B79D"/>
              </a:solidFill>
              <a:ln w="3175">
                <a:solidFill>
                  <a:srgbClr val="494936"/>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6288" name="Freeform 45">
                <a:extLst>
                  <a:ext uri="{FF2B5EF4-FFF2-40B4-BE49-F238E27FC236}">
                    <a16:creationId xmlns:a16="http://schemas.microsoft.com/office/drawing/2014/main" id="{381D725D-D59F-4669-A090-06E032CD5DEC}"/>
                  </a:ext>
                </a:extLst>
              </p:cNvPr>
              <p:cNvSpPr>
                <a:spLocks/>
              </p:cNvSpPr>
              <p:nvPr/>
            </p:nvSpPr>
            <p:spPr bwMode="auto">
              <a:xfrm>
                <a:off x="4395" y="1803"/>
                <a:ext cx="475" cy="41"/>
              </a:xfrm>
              <a:custGeom>
                <a:avLst/>
                <a:gdLst>
                  <a:gd name="T0" fmla="*/ 0 w 475"/>
                  <a:gd name="T1" fmla="*/ 41 h 41"/>
                  <a:gd name="T2" fmla="*/ 46 w 475"/>
                  <a:gd name="T3" fmla="*/ 0 h 41"/>
                  <a:gd name="T4" fmla="*/ 475 w 475"/>
                  <a:gd name="T5" fmla="*/ 0 h 41"/>
                  <a:gd name="T6" fmla="*/ 430 w 475"/>
                  <a:gd name="T7" fmla="*/ 41 h 41"/>
                  <a:gd name="T8" fmla="*/ 0 w 475"/>
                  <a:gd name="T9" fmla="*/ 41 h 41"/>
                  <a:gd name="T10" fmla="*/ 0 60000 65536"/>
                  <a:gd name="T11" fmla="*/ 0 60000 65536"/>
                  <a:gd name="T12" fmla="*/ 0 60000 65536"/>
                  <a:gd name="T13" fmla="*/ 0 60000 65536"/>
                  <a:gd name="T14" fmla="*/ 0 60000 65536"/>
                  <a:gd name="T15" fmla="*/ 0 w 475"/>
                  <a:gd name="T16" fmla="*/ 0 h 41"/>
                  <a:gd name="T17" fmla="*/ 475 w 475"/>
                  <a:gd name="T18" fmla="*/ 41 h 41"/>
                </a:gdLst>
                <a:ahLst/>
                <a:cxnLst>
                  <a:cxn ang="T10">
                    <a:pos x="T0" y="T1"/>
                  </a:cxn>
                  <a:cxn ang="T11">
                    <a:pos x="T2" y="T3"/>
                  </a:cxn>
                  <a:cxn ang="T12">
                    <a:pos x="T4" y="T5"/>
                  </a:cxn>
                  <a:cxn ang="T13">
                    <a:pos x="T6" y="T7"/>
                  </a:cxn>
                  <a:cxn ang="T14">
                    <a:pos x="T8" y="T9"/>
                  </a:cxn>
                </a:cxnLst>
                <a:rect l="T15" t="T16" r="T17" b="T18"/>
                <a:pathLst>
                  <a:path w="475" h="41">
                    <a:moveTo>
                      <a:pt x="0" y="41"/>
                    </a:moveTo>
                    <a:lnTo>
                      <a:pt x="46" y="0"/>
                    </a:lnTo>
                    <a:lnTo>
                      <a:pt x="475" y="0"/>
                    </a:lnTo>
                    <a:lnTo>
                      <a:pt x="430" y="41"/>
                    </a:lnTo>
                    <a:lnTo>
                      <a:pt x="0" y="41"/>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289" name="Freeform 46">
                <a:extLst>
                  <a:ext uri="{FF2B5EF4-FFF2-40B4-BE49-F238E27FC236}">
                    <a16:creationId xmlns:a16="http://schemas.microsoft.com/office/drawing/2014/main" id="{A11B0692-B26C-4BF7-96C4-F42E88900EDE}"/>
                  </a:ext>
                </a:extLst>
              </p:cNvPr>
              <p:cNvSpPr>
                <a:spLocks/>
              </p:cNvSpPr>
              <p:nvPr/>
            </p:nvSpPr>
            <p:spPr bwMode="auto">
              <a:xfrm>
                <a:off x="4395" y="1803"/>
                <a:ext cx="475" cy="41"/>
              </a:xfrm>
              <a:custGeom>
                <a:avLst/>
                <a:gdLst>
                  <a:gd name="T0" fmla="*/ 0 w 475"/>
                  <a:gd name="T1" fmla="*/ 41 h 41"/>
                  <a:gd name="T2" fmla="*/ 46 w 475"/>
                  <a:gd name="T3" fmla="*/ 0 h 41"/>
                  <a:gd name="T4" fmla="*/ 475 w 475"/>
                  <a:gd name="T5" fmla="*/ 0 h 41"/>
                  <a:gd name="T6" fmla="*/ 430 w 475"/>
                  <a:gd name="T7" fmla="*/ 41 h 41"/>
                  <a:gd name="T8" fmla="*/ 0 w 475"/>
                  <a:gd name="T9" fmla="*/ 41 h 41"/>
                  <a:gd name="T10" fmla="*/ 0 60000 65536"/>
                  <a:gd name="T11" fmla="*/ 0 60000 65536"/>
                  <a:gd name="T12" fmla="*/ 0 60000 65536"/>
                  <a:gd name="T13" fmla="*/ 0 60000 65536"/>
                  <a:gd name="T14" fmla="*/ 0 60000 65536"/>
                  <a:gd name="T15" fmla="*/ 0 w 475"/>
                  <a:gd name="T16" fmla="*/ 0 h 41"/>
                  <a:gd name="T17" fmla="*/ 475 w 475"/>
                  <a:gd name="T18" fmla="*/ 41 h 41"/>
                </a:gdLst>
                <a:ahLst/>
                <a:cxnLst>
                  <a:cxn ang="T10">
                    <a:pos x="T0" y="T1"/>
                  </a:cxn>
                  <a:cxn ang="T11">
                    <a:pos x="T2" y="T3"/>
                  </a:cxn>
                  <a:cxn ang="T12">
                    <a:pos x="T4" y="T5"/>
                  </a:cxn>
                  <a:cxn ang="T13">
                    <a:pos x="T6" y="T7"/>
                  </a:cxn>
                  <a:cxn ang="T14">
                    <a:pos x="T8" y="T9"/>
                  </a:cxn>
                </a:cxnLst>
                <a:rect l="T15" t="T16" r="T17" b="T18"/>
                <a:pathLst>
                  <a:path w="475" h="41">
                    <a:moveTo>
                      <a:pt x="0" y="41"/>
                    </a:moveTo>
                    <a:lnTo>
                      <a:pt x="46" y="0"/>
                    </a:lnTo>
                    <a:lnTo>
                      <a:pt x="475" y="0"/>
                    </a:lnTo>
                    <a:lnTo>
                      <a:pt x="430" y="41"/>
                    </a:lnTo>
                    <a:lnTo>
                      <a:pt x="0" y="41"/>
                    </a:lnTo>
                    <a:close/>
                  </a:path>
                </a:pathLst>
              </a:custGeom>
              <a:solidFill>
                <a:srgbClr val="C9C9B6"/>
              </a:solidFill>
              <a:ln w="3175">
                <a:solidFill>
                  <a:srgbClr val="494936"/>
                </a:solidFill>
                <a:round/>
                <a:headEnd/>
                <a:tailEnd/>
              </a:ln>
            </p:spPr>
            <p:txBody>
              <a:bodyPr/>
              <a:lstStyle/>
              <a:p>
                <a:endParaRPr lang="zh-CN" altLang="en-US"/>
              </a:p>
            </p:txBody>
          </p:sp>
          <p:sp>
            <p:nvSpPr>
              <p:cNvPr id="136290" name="Line 47">
                <a:extLst>
                  <a:ext uri="{FF2B5EF4-FFF2-40B4-BE49-F238E27FC236}">
                    <a16:creationId xmlns:a16="http://schemas.microsoft.com/office/drawing/2014/main" id="{CBB0B1F4-1272-4A72-BF3D-29EABEFFC9A6}"/>
                  </a:ext>
                </a:extLst>
              </p:cNvPr>
              <p:cNvSpPr>
                <a:spLocks noChangeShapeType="1"/>
              </p:cNvSpPr>
              <p:nvPr/>
            </p:nvSpPr>
            <p:spPr bwMode="auto">
              <a:xfrm flipH="1">
                <a:off x="4698" y="1878"/>
                <a:ext cx="103"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91" name="Freeform 48">
                <a:extLst>
                  <a:ext uri="{FF2B5EF4-FFF2-40B4-BE49-F238E27FC236}">
                    <a16:creationId xmlns:a16="http://schemas.microsoft.com/office/drawing/2014/main" id="{98B21358-0FCA-4C12-A41F-D9A7ACC3A133}"/>
                  </a:ext>
                </a:extLst>
              </p:cNvPr>
              <p:cNvSpPr>
                <a:spLocks/>
              </p:cNvSpPr>
              <p:nvPr/>
            </p:nvSpPr>
            <p:spPr bwMode="auto">
              <a:xfrm>
                <a:off x="4825" y="1803"/>
                <a:ext cx="45" cy="116"/>
              </a:xfrm>
              <a:custGeom>
                <a:avLst/>
                <a:gdLst>
                  <a:gd name="T0" fmla="*/ 0 w 45"/>
                  <a:gd name="T1" fmla="*/ 116 h 116"/>
                  <a:gd name="T2" fmla="*/ 45 w 45"/>
                  <a:gd name="T3" fmla="*/ 73 h 116"/>
                  <a:gd name="T4" fmla="*/ 45 w 45"/>
                  <a:gd name="T5" fmla="*/ 0 h 116"/>
                  <a:gd name="T6" fmla="*/ 0 w 45"/>
                  <a:gd name="T7" fmla="*/ 41 h 116"/>
                  <a:gd name="T8" fmla="*/ 0 w 45"/>
                  <a:gd name="T9" fmla="*/ 116 h 116"/>
                  <a:gd name="T10" fmla="*/ 0 60000 65536"/>
                  <a:gd name="T11" fmla="*/ 0 60000 65536"/>
                  <a:gd name="T12" fmla="*/ 0 60000 65536"/>
                  <a:gd name="T13" fmla="*/ 0 60000 65536"/>
                  <a:gd name="T14" fmla="*/ 0 60000 65536"/>
                  <a:gd name="T15" fmla="*/ 0 w 45"/>
                  <a:gd name="T16" fmla="*/ 0 h 116"/>
                  <a:gd name="T17" fmla="*/ 45 w 45"/>
                  <a:gd name="T18" fmla="*/ 116 h 116"/>
                </a:gdLst>
                <a:ahLst/>
                <a:cxnLst>
                  <a:cxn ang="T10">
                    <a:pos x="T0" y="T1"/>
                  </a:cxn>
                  <a:cxn ang="T11">
                    <a:pos x="T2" y="T3"/>
                  </a:cxn>
                  <a:cxn ang="T12">
                    <a:pos x="T4" y="T5"/>
                  </a:cxn>
                  <a:cxn ang="T13">
                    <a:pos x="T6" y="T7"/>
                  </a:cxn>
                  <a:cxn ang="T14">
                    <a:pos x="T8" y="T9"/>
                  </a:cxn>
                </a:cxnLst>
                <a:rect l="T15" t="T16" r="T17" b="T18"/>
                <a:pathLst>
                  <a:path w="45" h="116">
                    <a:moveTo>
                      <a:pt x="0" y="116"/>
                    </a:moveTo>
                    <a:lnTo>
                      <a:pt x="45" y="73"/>
                    </a:lnTo>
                    <a:lnTo>
                      <a:pt x="45" y="0"/>
                    </a:lnTo>
                    <a:lnTo>
                      <a:pt x="0" y="41"/>
                    </a:lnTo>
                    <a:lnTo>
                      <a:pt x="0" y="116"/>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292" name="Freeform 49">
                <a:extLst>
                  <a:ext uri="{FF2B5EF4-FFF2-40B4-BE49-F238E27FC236}">
                    <a16:creationId xmlns:a16="http://schemas.microsoft.com/office/drawing/2014/main" id="{B2453E97-3E91-44FA-8E33-DC65361F08EB}"/>
                  </a:ext>
                </a:extLst>
              </p:cNvPr>
              <p:cNvSpPr>
                <a:spLocks/>
              </p:cNvSpPr>
              <p:nvPr/>
            </p:nvSpPr>
            <p:spPr bwMode="auto">
              <a:xfrm>
                <a:off x="4825" y="1803"/>
                <a:ext cx="45" cy="116"/>
              </a:xfrm>
              <a:custGeom>
                <a:avLst/>
                <a:gdLst>
                  <a:gd name="T0" fmla="*/ 0 w 45"/>
                  <a:gd name="T1" fmla="*/ 116 h 116"/>
                  <a:gd name="T2" fmla="*/ 45 w 45"/>
                  <a:gd name="T3" fmla="*/ 73 h 116"/>
                  <a:gd name="T4" fmla="*/ 45 w 45"/>
                  <a:gd name="T5" fmla="*/ 0 h 116"/>
                  <a:gd name="T6" fmla="*/ 0 w 45"/>
                  <a:gd name="T7" fmla="*/ 41 h 116"/>
                  <a:gd name="T8" fmla="*/ 0 w 45"/>
                  <a:gd name="T9" fmla="*/ 116 h 116"/>
                  <a:gd name="T10" fmla="*/ 0 60000 65536"/>
                  <a:gd name="T11" fmla="*/ 0 60000 65536"/>
                  <a:gd name="T12" fmla="*/ 0 60000 65536"/>
                  <a:gd name="T13" fmla="*/ 0 60000 65536"/>
                  <a:gd name="T14" fmla="*/ 0 60000 65536"/>
                  <a:gd name="T15" fmla="*/ 0 w 45"/>
                  <a:gd name="T16" fmla="*/ 0 h 116"/>
                  <a:gd name="T17" fmla="*/ 45 w 45"/>
                  <a:gd name="T18" fmla="*/ 116 h 116"/>
                </a:gdLst>
                <a:ahLst/>
                <a:cxnLst>
                  <a:cxn ang="T10">
                    <a:pos x="T0" y="T1"/>
                  </a:cxn>
                  <a:cxn ang="T11">
                    <a:pos x="T2" y="T3"/>
                  </a:cxn>
                  <a:cxn ang="T12">
                    <a:pos x="T4" y="T5"/>
                  </a:cxn>
                  <a:cxn ang="T13">
                    <a:pos x="T6" y="T7"/>
                  </a:cxn>
                  <a:cxn ang="T14">
                    <a:pos x="T8" y="T9"/>
                  </a:cxn>
                </a:cxnLst>
                <a:rect l="T15" t="T16" r="T17" b="T18"/>
                <a:pathLst>
                  <a:path w="45" h="116">
                    <a:moveTo>
                      <a:pt x="0" y="116"/>
                    </a:moveTo>
                    <a:lnTo>
                      <a:pt x="45" y="73"/>
                    </a:lnTo>
                    <a:lnTo>
                      <a:pt x="45" y="0"/>
                    </a:lnTo>
                    <a:lnTo>
                      <a:pt x="0" y="41"/>
                    </a:lnTo>
                    <a:lnTo>
                      <a:pt x="0" y="116"/>
                    </a:lnTo>
                    <a:close/>
                  </a:path>
                </a:pathLst>
              </a:custGeom>
              <a:solidFill>
                <a:srgbClr val="7A7A5A"/>
              </a:solidFill>
              <a:ln w="3175">
                <a:solidFill>
                  <a:srgbClr val="494936"/>
                </a:solidFill>
                <a:round/>
                <a:headEnd/>
                <a:tailEnd/>
              </a:ln>
            </p:spPr>
            <p:txBody>
              <a:bodyPr/>
              <a:lstStyle/>
              <a:p>
                <a:endParaRPr lang="zh-CN" altLang="en-US"/>
              </a:p>
            </p:txBody>
          </p:sp>
          <p:sp>
            <p:nvSpPr>
              <p:cNvPr id="136293" name="Freeform 50">
                <a:extLst>
                  <a:ext uri="{FF2B5EF4-FFF2-40B4-BE49-F238E27FC236}">
                    <a16:creationId xmlns:a16="http://schemas.microsoft.com/office/drawing/2014/main" id="{8A5F42BB-95C9-4518-B10A-89A0823A49AA}"/>
                  </a:ext>
                </a:extLst>
              </p:cNvPr>
              <p:cNvSpPr>
                <a:spLocks/>
              </p:cNvSpPr>
              <p:nvPr/>
            </p:nvSpPr>
            <p:spPr bwMode="auto">
              <a:xfrm>
                <a:off x="4398" y="1910"/>
                <a:ext cx="379" cy="57"/>
              </a:xfrm>
              <a:custGeom>
                <a:avLst/>
                <a:gdLst>
                  <a:gd name="T0" fmla="*/ 0 w 379"/>
                  <a:gd name="T1" fmla="*/ 57 h 57"/>
                  <a:gd name="T2" fmla="*/ 48 w 379"/>
                  <a:gd name="T3" fmla="*/ 0 h 57"/>
                  <a:gd name="T4" fmla="*/ 379 w 379"/>
                  <a:gd name="T5" fmla="*/ 0 h 57"/>
                  <a:gd name="T6" fmla="*/ 331 w 379"/>
                  <a:gd name="T7" fmla="*/ 57 h 57"/>
                  <a:gd name="T8" fmla="*/ 0 w 379"/>
                  <a:gd name="T9" fmla="*/ 57 h 57"/>
                  <a:gd name="T10" fmla="*/ 0 60000 65536"/>
                  <a:gd name="T11" fmla="*/ 0 60000 65536"/>
                  <a:gd name="T12" fmla="*/ 0 60000 65536"/>
                  <a:gd name="T13" fmla="*/ 0 60000 65536"/>
                  <a:gd name="T14" fmla="*/ 0 60000 65536"/>
                  <a:gd name="T15" fmla="*/ 0 w 379"/>
                  <a:gd name="T16" fmla="*/ 0 h 57"/>
                  <a:gd name="T17" fmla="*/ 379 w 379"/>
                  <a:gd name="T18" fmla="*/ 57 h 57"/>
                </a:gdLst>
                <a:ahLst/>
                <a:cxnLst>
                  <a:cxn ang="T10">
                    <a:pos x="T0" y="T1"/>
                  </a:cxn>
                  <a:cxn ang="T11">
                    <a:pos x="T2" y="T3"/>
                  </a:cxn>
                  <a:cxn ang="T12">
                    <a:pos x="T4" y="T5"/>
                  </a:cxn>
                  <a:cxn ang="T13">
                    <a:pos x="T6" y="T7"/>
                  </a:cxn>
                  <a:cxn ang="T14">
                    <a:pos x="T8" y="T9"/>
                  </a:cxn>
                </a:cxnLst>
                <a:rect l="T15" t="T16" r="T17" b="T18"/>
                <a:pathLst>
                  <a:path w="379" h="57">
                    <a:moveTo>
                      <a:pt x="0" y="57"/>
                    </a:moveTo>
                    <a:lnTo>
                      <a:pt x="48" y="0"/>
                    </a:lnTo>
                    <a:lnTo>
                      <a:pt x="379" y="0"/>
                    </a:lnTo>
                    <a:lnTo>
                      <a:pt x="331" y="57"/>
                    </a:lnTo>
                    <a:lnTo>
                      <a:pt x="0" y="5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294" name="Freeform 51">
                <a:extLst>
                  <a:ext uri="{FF2B5EF4-FFF2-40B4-BE49-F238E27FC236}">
                    <a16:creationId xmlns:a16="http://schemas.microsoft.com/office/drawing/2014/main" id="{15BAC67C-61AD-4B95-A215-3A3713D06C4C}"/>
                  </a:ext>
                </a:extLst>
              </p:cNvPr>
              <p:cNvSpPr>
                <a:spLocks/>
              </p:cNvSpPr>
              <p:nvPr/>
            </p:nvSpPr>
            <p:spPr bwMode="auto">
              <a:xfrm>
                <a:off x="4398" y="1910"/>
                <a:ext cx="379" cy="57"/>
              </a:xfrm>
              <a:custGeom>
                <a:avLst/>
                <a:gdLst>
                  <a:gd name="T0" fmla="*/ 0 w 379"/>
                  <a:gd name="T1" fmla="*/ 57 h 57"/>
                  <a:gd name="T2" fmla="*/ 48 w 379"/>
                  <a:gd name="T3" fmla="*/ 0 h 57"/>
                  <a:gd name="T4" fmla="*/ 379 w 379"/>
                  <a:gd name="T5" fmla="*/ 0 h 57"/>
                  <a:gd name="T6" fmla="*/ 331 w 379"/>
                  <a:gd name="T7" fmla="*/ 57 h 57"/>
                  <a:gd name="T8" fmla="*/ 0 w 379"/>
                  <a:gd name="T9" fmla="*/ 57 h 57"/>
                  <a:gd name="T10" fmla="*/ 0 60000 65536"/>
                  <a:gd name="T11" fmla="*/ 0 60000 65536"/>
                  <a:gd name="T12" fmla="*/ 0 60000 65536"/>
                  <a:gd name="T13" fmla="*/ 0 60000 65536"/>
                  <a:gd name="T14" fmla="*/ 0 60000 65536"/>
                  <a:gd name="T15" fmla="*/ 0 w 379"/>
                  <a:gd name="T16" fmla="*/ 0 h 57"/>
                  <a:gd name="T17" fmla="*/ 379 w 379"/>
                  <a:gd name="T18" fmla="*/ 57 h 57"/>
                </a:gdLst>
                <a:ahLst/>
                <a:cxnLst>
                  <a:cxn ang="T10">
                    <a:pos x="T0" y="T1"/>
                  </a:cxn>
                  <a:cxn ang="T11">
                    <a:pos x="T2" y="T3"/>
                  </a:cxn>
                  <a:cxn ang="T12">
                    <a:pos x="T4" y="T5"/>
                  </a:cxn>
                  <a:cxn ang="T13">
                    <a:pos x="T6" y="T7"/>
                  </a:cxn>
                  <a:cxn ang="T14">
                    <a:pos x="T8" y="T9"/>
                  </a:cxn>
                </a:cxnLst>
                <a:rect l="T15" t="T16" r="T17" b="T18"/>
                <a:pathLst>
                  <a:path w="379" h="57">
                    <a:moveTo>
                      <a:pt x="0" y="57"/>
                    </a:moveTo>
                    <a:lnTo>
                      <a:pt x="48" y="0"/>
                    </a:lnTo>
                    <a:lnTo>
                      <a:pt x="379" y="0"/>
                    </a:lnTo>
                    <a:lnTo>
                      <a:pt x="331" y="57"/>
                    </a:lnTo>
                    <a:lnTo>
                      <a:pt x="0" y="57"/>
                    </a:lnTo>
                    <a:close/>
                  </a:path>
                </a:pathLst>
              </a:custGeom>
              <a:solidFill>
                <a:srgbClr val="C9C9B6"/>
              </a:solidFill>
              <a:ln w="3175">
                <a:solidFill>
                  <a:srgbClr val="494936"/>
                </a:solidFill>
                <a:round/>
                <a:headEnd/>
                <a:tailEnd/>
              </a:ln>
            </p:spPr>
            <p:txBody>
              <a:bodyPr/>
              <a:lstStyle/>
              <a:p>
                <a:endParaRPr lang="zh-CN" altLang="en-US"/>
              </a:p>
            </p:txBody>
          </p:sp>
          <p:sp>
            <p:nvSpPr>
              <p:cNvPr id="136295" name="Freeform 52">
                <a:extLst>
                  <a:ext uri="{FF2B5EF4-FFF2-40B4-BE49-F238E27FC236}">
                    <a16:creationId xmlns:a16="http://schemas.microsoft.com/office/drawing/2014/main" id="{DCE4F7B3-324C-45E0-A084-CDCFDCB1BB92}"/>
                  </a:ext>
                </a:extLst>
              </p:cNvPr>
              <p:cNvSpPr>
                <a:spLocks/>
              </p:cNvSpPr>
              <p:nvPr/>
            </p:nvSpPr>
            <p:spPr bwMode="auto">
              <a:xfrm>
                <a:off x="4729" y="1910"/>
                <a:ext cx="48" cy="68"/>
              </a:xfrm>
              <a:custGeom>
                <a:avLst/>
                <a:gdLst>
                  <a:gd name="T0" fmla="*/ 0 w 48"/>
                  <a:gd name="T1" fmla="*/ 68 h 68"/>
                  <a:gd name="T2" fmla="*/ 48 w 48"/>
                  <a:gd name="T3" fmla="*/ 21 h 68"/>
                  <a:gd name="T4" fmla="*/ 48 w 48"/>
                  <a:gd name="T5" fmla="*/ 0 h 68"/>
                  <a:gd name="T6" fmla="*/ 0 w 48"/>
                  <a:gd name="T7" fmla="*/ 57 h 68"/>
                  <a:gd name="T8" fmla="*/ 0 w 48"/>
                  <a:gd name="T9" fmla="*/ 68 h 68"/>
                  <a:gd name="T10" fmla="*/ 0 60000 65536"/>
                  <a:gd name="T11" fmla="*/ 0 60000 65536"/>
                  <a:gd name="T12" fmla="*/ 0 60000 65536"/>
                  <a:gd name="T13" fmla="*/ 0 60000 65536"/>
                  <a:gd name="T14" fmla="*/ 0 60000 65536"/>
                  <a:gd name="T15" fmla="*/ 0 w 48"/>
                  <a:gd name="T16" fmla="*/ 0 h 68"/>
                  <a:gd name="T17" fmla="*/ 48 w 48"/>
                  <a:gd name="T18" fmla="*/ 68 h 68"/>
                </a:gdLst>
                <a:ahLst/>
                <a:cxnLst>
                  <a:cxn ang="T10">
                    <a:pos x="T0" y="T1"/>
                  </a:cxn>
                  <a:cxn ang="T11">
                    <a:pos x="T2" y="T3"/>
                  </a:cxn>
                  <a:cxn ang="T12">
                    <a:pos x="T4" y="T5"/>
                  </a:cxn>
                  <a:cxn ang="T13">
                    <a:pos x="T6" y="T7"/>
                  </a:cxn>
                  <a:cxn ang="T14">
                    <a:pos x="T8" y="T9"/>
                  </a:cxn>
                </a:cxnLst>
                <a:rect l="T15" t="T16" r="T17" b="T18"/>
                <a:pathLst>
                  <a:path w="48" h="68">
                    <a:moveTo>
                      <a:pt x="0" y="68"/>
                    </a:moveTo>
                    <a:lnTo>
                      <a:pt x="48" y="21"/>
                    </a:lnTo>
                    <a:lnTo>
                      <a:pt x="48" y="0"/>
                    </a:lnTo>
                    <a:lnTo>
                      <a:pt x="0" y="57"/>
                    </a:lnTo>
                    <a:lnTo>
                      <a:pt x="0" y="68"/>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296" name="Freeform 53">
                <a:extLst>
                  <a:ext uri="{FF2B5EF4-FFF2-40B4-BE49-F238E27FC236}">
                    <a16:creationId xmlns:a16="http://schemas.microsoft.com/office/drawing/2014/main" id="{390D1B2F-75AF-4098-A316-DC697964CC16}"/>
                  </a:ext>
                </a:extLst>
              </p:cNvPr>
              <p:cNvSpPr>
                <a:spLocks/>
              </p:cNvSpPr>
              <p:nvPr/>
            </p:nvSpPr>
            <p:spPr bwMode="auto">
              <a:xfrm>
                <a:off x="4729" y="1910"/>
                <a:ext cx="48" cy="68"/>
              </a:xfrm>
              <a:custGeom>
                <a:avLst/>
                <a:gdLst>
                  <a:gd name="T0" fmla="*/ 0 w 48"/>
                  <a:gd name="T1" fmla="*/ 68 h 68"/>
                  <a:gd name="T2" fmla="*/ 48 w 48"/>
                  <a:gd name="T3" fmla="*/ 21 h 68"/>
                  <a:gd name="T4" fmla="*/ 48 w 48"/>
                  <a:gd name="T5" fmla="*/ 0 h 68"/>
                  <a:gd name="T6" fmla="*/ 0 w 48"/>
                  <a:gd name="T7" fmla="*/ 57 h 68"/>
                  <a:gd name="T8" fmla="*/ 0 w 48"/>
                  <a:gd name="T9" fmla="*/ 68 h 68"/>
                  <a:gd name="T10" fmla="*/ 0 60000 65536"/>
                  <a:gd name="T11" fmla="*/ 0 60000 65536"/>
                  <a:gd name="T12" fmla="*/ 0 60000 65536"/>
                  <a:gd name="T13" fmla="*/ 0 60000 65536"/>
                  <a:gd name="T14" fmla="*/ 0 60000 65536"/>
                  <a:gd name="T15" fmla="*/ 0 w 48"/>
                  <a:gd name="T16" fmla="*/ 0 h 68"/>
                  <a:gd name="T17" fmla="*/ 48 w 48"/>
                  <a:gd name="T18" fmla="*/ 68 h 68"/>
                </a:gdLst>
                <a:ahLst/>
                <a:cxnLst>
                  <a:cxn ang="T10">
                    <a:pos x="T0" y="T1"/>
                  </a:cxn>
                  <a:cxn ang="T11">
                    <a:pos x="T2" y="T3"/>
                  </a:cxn>
                  <a:cxn ang="T12">
                    <a:pos x="T4" y="T5"/>
                  </a:cxn>
                  <a:cxn ang="T13">
                    <a:pos x="T6" y="T7"/>
                  </a:cxn>
                  <a:cxn ang="T14">
                    <a:pos x="T8" y="T9"/>
                  </a:cxn>
                </a:cxnLst>
                <a:rect l="T15" t="T16" r="T17" b="T18"/>
                <a:pathLst>
                  <a:path w="48" h="68">
                    <a:moveTo>
                      <a:pt x="0" y="68"/>
                    </a:moveTo>
                    <a:lnTo>
                      <a:pt x="48" y="21"/>
                    </a:lnTo>
                    <a:lnTo>
                      <a:pt x="48" y="0"/>
                    </a:lnTo>
                    <a:lnTo>
                      <a:pt x="0" y="57"/>
                    </a:lnTo>
                    <a:lnTo>
                      <a:pt x="0" y="68"/>
                    </a:lnTo>
                    <a:close/>
                  </a:path>
                </a:pathLst>
              </a:custGeom>
              <a:solidFill>
                <a:srgbClr val="7A7A5A"/>
              </a:solidFill>
              <a:ln w="3175">
                <a:solidFill>
                  <a:srgbClr val="494936"/>
                </a:solidFill>
                <a:round/>
                <a:headEnd/>
                <a:tailEnd/>
              </a:ln>
            </p:spPr>
            <p:txBody>
              <a:bodyPr/>
              <a:lstStyle/>
              <a:p>
                <a:endParaRPr lang="zh-CN" altLang="en-US"/>
              </a:p>
            </p:txBody>
          </p:sp>
          <p:sp>
            <p:nvSpPr>
              <p:cNvPr id="136297" name="Rectangle 54">
                <a:extLst>
                  <a:ext uri="{FF2B5EF4-FFF2-40B4-BE49-F238E27FC236}">
                    <a16:creationId xmlns:a16="http://schemas.microsoft.com/office/drawing/2014/main" id="{8DF61F50-819D-446E-AE94-1CEEF40F44F6}"/>
                  </a:ext>
                </a:extLst>
              </p:cNvPr>
              <p:cNvSpPr>
                <a:spLocks noChangeArrowheads="1"/>
              </p:cNvSpPr>
              <p:nvPr/>
            </p:nvSpPr>
            <p:spPr bwMode="auto">
              <a:xfrm>
                <a:off x="4398" y="1967"/>
                <a:ext cx="331" cy="11"/>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6298" name="Rectangle 55">
                <a:extLst>
                  <a:ext uri="{FF2B5EF4-FFF2-40B4-BE49-F238E27FC236}">
                    <a16:creationId xmlns:a16="http://schemas.microsoft.com/office/drawing/2014/main" id="{AA7B7BBB-BAAD-4FA0-A137-EF7442355943}"/>
                  </a:ext>
                </a:extLst>
              </p:cNvPr>
              <p:cNvSpPr>
                <a:spLocks noChangeArrowheads="1"/>
              </p:cNvSpPr>
              <p:nvPr/>
            </p:nvSpPr>
            <p:spPr bwMode="auto">
              <a:xfrm>
                <a:off x="4399" y="1968"/>
                <a:ext cx="329" cy="9"/>
              </a:xfrm>
              <a:prstGeom prst="rect">
                <a:avLst/>
              </a:prstGeom>
              <a:solidFill>
                <a:srgbClr val="B7B79D"/>
              </a:solidFill>
              <a:ln w="3175">
                <a:solidFill>
                  <a:srgbClr val="494936"/>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6299" name="Freeform 56">
                <a:extLst>
                  <a:ext uri="{FF2B5EF4-FFF2-40B4-BE49-F238E27FC236}">
                    <a16:creationId xmlns:a16="http://schemas.microsoft.com/office/drawing/2014/main" id="{2547645D-F9A9-48DC-B5C4-4898E6022D29}"/>
                  </a:ext>
                </a:extLst>
              </p:cNvPr>
              <p:cNvSpPr>
                <a:spLocks/>
              </p:cNvSpPr>
              <p:nvPr/>
            </p:nvSpPr>
            <p:spPr bwMode="auto">
              <a:xfrm>
                <a:off x="4460" y="1803"/>
                <a:ext cx="341" cy="32"/>
              </a:xfrm>
              <a:custGeom>
                <a:avLst/>
                <a:gdLst>
                  <a:gd name="T0" fmla="*/ 0 w 341"/>
                  <a:gd name="T1" fmla="*/ 32 h 32"/>
                  <a:gd name="T2" fmla="*/ 36 w 341"/>
                  <a:gd name="T3" fmla="*/ 0 h 32"/>
                  <a:gd name="T4" fmla="*/ 341 w 341"/>
                  <a:gd name="T5" fmla="*/ 0 h 32"/>
                  <a:gd name="T6" fmla="*/ 307 w 341"/>
                  <a:gd name="T7" fmla="*/ 32 h 32"/>
                  <a:gd name="T8" fmla="*/ 0 w 341"/>
                  <a:gd name="T9" fmla="*/ 32 h 32"/>
                  <a:gd name="T10" fmla="*/ 0 60000 65536"/>
                  <a:gd name="T11" fmla="*/ 0 60000 65536"/>
                  <a:gd name="T12" fmla="*/ 0 60000 65536"/>
                  <a:gd name="T13" fmla="*/ 0 60000 65536"/>
                  <a:gd name="T14" fmla="*/ 0 60000 65536"/>
                  <a:gd name="T15" fmla="*/ 0 w 341"/>
                  <a:gd name="T16" fmla="*/ 0 h 32"/>
                  <a:gd name="T17" fmla="*/ 341 w 341"/>
                  <a:gd name="T18" fmla="*/ 32 h 32"/>
                </a:gdLst>
                <a:ahLst/>
                <a:cxnLst>
                  <a:cxn ang="T10">
                    <a:pos x="T0" y="T1"/>
                  </a:cxn>
                  <a:cxn ang="T11">
                    <a:pos x="T2" y="T3"/>
                  </a:cxn>
                  <a:cxn ang="T12">
                    <a:pos x="T4" y="T5"/>
                  </a:cxn>
                  <a:cxn ang="T13">
                    <a:pos x="T6" y="T7"/>
                  </a:cxn>
                  <a:cxn ang="T14">
                    <a:pos x="T8" y="T9"/>
                  </a:cxn>
                </a:cxnLst>
                <a:rect l="T15" t="T16" r="T17" b="T18"/>
                <a:pathLst>
                  <a:path w="341" h="32">
                    <a:moveTo>
                      <a:pt x="0" y="32"/>
                    </a:moveTo>
                    <a:lnTo>
                      <a:pt x="36" y="0"/>
                    </a:lnTo>
                    <a:lnTo>
                      <a:pt x="341" y="0"/>
                    </a:lnTo>
                    <a:lnTo>
                      <a:pt x="307" y="32"/>
                    </a:lnTo>
                    <a:lnTo>
                      <a:pt x="0"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300" name="Freeform 57">
                <a:extLst>
                  <a:ext uri="{FF2B5EF4-FFF2-40B4-BE49-F238E27FC236}">
                    <a16:creationId xmlns:a16="http://schemas.microsoft.com/office/drawing/2014/main" id="{E219F1AE-8706-4CCB-AEF5-5F6C7051F5EC}"/>
                  </a:ext>
                </a:extLst>
              </p:cNvPr>
              <p:cNvSpPr>
                <a:spLocks/>
              </p:cNvSpPr>
              <p:nvPr/>
            </p:nvSpPr>
            <p:spPr bwMode="auto">
              <a:xfrm>
                <a:off x="4460" y="1803"/>
                <a:ext cx="341" cy="32"/>
              </a:xfrm>
              <a:custGeom>
                <a:avLst/>
                <a:gdLst>
                  <a:gd name="T0" fmla="*/ 0 w 341"/>
                  <a:gd name="T1" fmla="*/ 32 h 32"/>
                  <a:gd name="T2" fmla="*/ 36 w 341"/>
                  <a:gd name="T3" fmla="*/ 0 h 32"/>
                  <a:gd name="T4" fmla="*/ 341 w 341"/>
                  <a:gd name="T5" fmla="*/ 0 h 32"/>
                  <a:gd name="T6" fmla="*/ 307 w 341"/>
                  <a:gd name="T7" fmla="*/ 32 h 32"/>
                  <a:gd name="T8" fmla="*/ 0 w 341"/>
                  <a:gd name="T9" fmla="*/ 32 h 32"/>
                  <a:gd name="T10" fmla="*/ 0 60000 65536"/>
                  <a:gd name="T11" fmla="*/ 0 60000 65536"/>
                  <a:gd name="T12" fmla="*/ 0 60000 65536"/>
                  <a:gd name="T13" fmla="*/ 0 60000 65536"/>
                  <a:gd name="T14" fmla="*/ 0 60000 65536"/>
                  <a:gd name="T15" fmla="*/ 0 w 341"/>
                  <a:gd name="T16" fmla="*/ 0 h 32"/>
                  <a:gd name="T17" fmla="*/ 341 w 341"/>
                  <a:gd name="T18" fmla="*/ 32 h 32"/>
                </a:gdLst>
                <a:ahLst/>
                <a:cxnLst>
                  <a:cxn ang="T10">
                    <a:pos x="T0" y="T1"/>
                  </a:cxn>
                  <a:cxn ang="T11">
                    <a:pos x="T2" y="T3"/>
                  </a:cxn>
                  <a:cxn ang="T12">
                    <a:pos x="T4" y="T5"/>
                  </a:cxn>
                  <a:cxn ang="T13">
                    <a:pos x="T6" y="T7"/>
                  </a:cxn>
                  <a:cxn ang="T14">
                    <a:pos x="T8" y="T9"/>
                  </a:cxn>
                </a:cxnLst>
                <a:rect l="T15" t="T16" r="T17" b="T18"/>
                <a:pathLst>
                  <a:path w="341" h="32">
                    <a:moveTo>
                      <a:pt x="0" y="32"/>
                    </a:moveTo>
                    <a:lnTo>
                      <a:pt x="36" y="0"/>
                    </a:lnTo>
                    <a:lnTo>
                      <a:pt x="341" y="0"/>
                    </a:lnTo>
                    <a:lnTo>
                      <a:pt x="307" y="32"/>
                    </a:lnTo>
                    <a:lnTo>
                      <a:pt x="0" y="32"/>
                    </a:lnTo>
                    <a:close/>
                  </a:path>
                </a:pathLst>
              </a:custGeom>
              <a:solidFill>
                <a:srgbClr val="000000"/>
              </a:solidFill>
              <a:ln w="3175">
                <a:solidFill>
                  <a:srgbClr val="000000"/>
                </a:solidFill>
                <a:round/>
                <a:headEnd/>
                <a:tailEnd/>
              </a:ln>
            </p:spPr>
            <p:txBody>
              <a:bodyPr/>
              <a:lstStyle/>
              <a:p>
                <a:endParaRPr lang="zh-CN" altLang="en-US"/>
              </a:p>
            </p:txBody>
          </p:sp>
          <p:sp>
            <p:nvSpPr>
              <p:cNvPr id="136301" name="Freeform 58">
                <a:extLst>
                  <a:ext uri="{FF2B5EF4-FFF2-40B4-BE49-F238E27FC236}">
                    <a16:creationId xmlns:a16="http://schemas.microsoft.com/office/drawing/2014/main" id="{A716CCE5-7E25-47E3-B32C-57B418DC7A19}"/>
                  </a:ext>
                </a:extLst>
              </p:cNvPr>
              <p:cNvSpPr>
                <a:spLocks/>
              </p:cNvSpPr>
              <p:nvPr/>
            </p:nvSpPr>
            <p:spPr bwMode="auto">
              <a:xfrm>
                <a:off x="4458" y="1571"/>
                <a:ext cx="338" cy="30"/>
              </a:xfrm>
              <a:custGeom>
                <a:avLst/>
                <a:gdLst>
                  <a:gd name="T0" fmla="*/ 0 w 338"/>
                  <a:gd name="T1" fmla="*/ 30 h 30"/>
                  <a:gd name="T2" fmla="*/ 33 w 338"/>
                  <a:gd name="T3" fmla="*/ 0 h 30"/>
                  <a:gd name="T4" fmla="*/ 338 w 338"/>
                  <a:gd name="T5" fmla="*/ 0 h 30"/>
                  <a:gd name="T6" fmla="*/ 304 w 338"/>
                  <a:gd name="T7" fmla="*/ 30 h 30"/>
                  <a:gd name="T8" fmla="*/ 0 w 338"/>
                  <a:gd name="T9" fmla="*/ 30 h 30"/>
                  <a:gd name="T10" fmla="*/ 0 60000 65536"/>
                  <a:gd name="T11" fmla="*/ 0 60000 65536"/>
                  <a:gd name="T12" fmla="*/ 0 60000 65536"/>
                  <a:gd name="T13" fmla="*/ 0 60000 65536"/>
                  <a:gd name="T14" fmla="*/ 0 60000 65536"/>
                  <a:gd name="T15" fmla="*/ 0 w 338"/>
                  <a:gd name="T16" fmla="*/ 0 h 30"/>
                  <a:gd name="T17" fmla="*/ 338 w 338"/>
                  <a:gd name="T18" fmla="*/ 30 h 30"/>
                </a:gdLst>
                <a:ahLst/>
                <a:cxnLst>
                  <a:cxn ang="T10">
                    <a:pos x="T0" y="T1"/>
                  </a:cxn>
                  <a:cxn ang="T11">
                    <a:pos x="T2" y="T3"/>
                  </a:cxn>
                  <a:cxn ang="T12">
                    <a:pos x="T4" y="T5"/>
                  </a:cxn>
                  <a:cxn ang="T13">
                    <a:pos x="T6" y="T7"/>
                  </a:cxn>
                  <a:cxn ang="T14">
                    <a:pos x="T8" y="T9"/>
                  </a:cxn>
                </a:cxnLst>
                <a:rect l="T15" t="T16" r="T17" b="T18"/>
                <a:pathLst>
                  <a:path w="338" h="30">
                    <a:moveTo>
                      <a:pt x="0" y="30"/>
                    </a:moveTo>
                    <a:lnTo>
                      <a:pt x="33" y="0"/>
                    </a:lnTo>
                    <a:lnTo>
                      <a:pt x="338" y="0"/>
                    </a:lnTo>
                    <a:lnTo>
                      <a:pt x="304" y="30"/>
                    </a:lnTo>
                    <a:lnTo>
                      <a:pt x="0" y="30"/>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302" name="Freeform 59">
                <a:extLst>
                  <a:ext uri="{FF2B5EF4-FFF2-40B4-BE49-F238E27FC236}">
                    <a16:creationId xmlns:a16="http://schemas.microsoft.com/office/drawing/2014/main" id="{259D0E50-AB48-4588-8636-9FAD5B0C450C}"/>
                  </a:ext>
                </a:extLst>
              </p:cNvPr>
              <p:cNvSpPr>
                <a:spLocks/>
              </p:cNvSpPr>
              <p:nvPr/>
            </p:nvSpPr>
            <p:spPr bwMode="auto">
              <a:xfrm>
                <a:off x="4458" y="1571"/>
                <a:ext cx="338" cy="30"/>
              </a:xfrm>
              <a:custGeom>
                <a:avLst/>
                <a:gdLst>
                  <a:gd name="T0" fmla="*/ 0 w 338"/>
                  <a:gd name="T1" fmla="*/ 30 h 30"/>
                  <a:gd name="T2" fmla="*/ 33 w 338"/>
                  <a:gd name="T3" fmla="*/ 0 h 30"/>
                  <a:gd name="T4" fmla="*/ 338 w 338"/>
                  <a:gd name="T5" fmla="*/ 0 h 30"/>
                  <a:gd name="T6" fmla="*/ 304 w 338"/>
                  <a:gd name="T7" fmla="*/ 30 h 30"/>
                  <a:gd name="T8" fmla="*/ 0 w 338"/>
                  <a:gd name="T9" fmla="*/ 30 h 30"/>
                  <a:gd name="T10" fmla="*/ 0 60000 65536"/>
                  <a:gd name="T11" fmla="*/ 0 60000 65536"/>
                  <a:gd name="T12" fmla="*/ 0 60000 65536"/>
                  <a:gd name="T13" fmla="*/ 0 60000 65536"/>
                  <a:gd name="T14" fmla="*/ 0 60000 65536"/>
                  <a:gd name="T15" fmla="*/ 0 w 338"/>
                  <a:gd name="T16" fmla="*/ 0 h 30"/>
                  <a:gd name="T17" fmla="*/ 338 w 338"/>
                  <a:gd name="T18" fmla="*/ 30 h 30"/>
                </a:gdLst>
                <a:ahLst/>
                <a:cxnLst>
                  <a:cxn ang="T10">
                    <a:pos x="T0" y="T1"/>
                  </a:cxn>
                  <a:cxn ang="T11">
                    <a:pos x="T2" y="T3"/>
                  </a:cxn>
                  <a:cxn ang="T12">
                    <a:pos x="T4" y="T5"/>
                  </a:cxn>
                  <a:cxn ang="T13">
                    <a:pos x="T6" y="T7"/>
                  </a:cxn>
                  <a:cxn ang="T14">
                    <a:pos x="T8" y="T9"/>
                  </a:cxn>
                </a:cxnLst>
                <a:rect l="T15" t="T16" r="T17" b="T18"/>
                <a:pathLst>
                  <a:path w="338" h="30">
                    <a:moveTo>
                      <a:pt x="0" y="30"/>
                    </a:moveTo>
                    <a:lnTo>
                      <a:pt x="33" y="0"/>
                    </a:lnTo>
                    <a:lnTo>
                      <a:pt x="338" y="0"/>
                    </a:lnTo>
                    <a:lnTo>
                      <a:pt x="304" y="30"/>
                    </a:lnTo>
                    <a:lnTo>
                      <a:pt x="0" y="30"/>
                    </a:lnTo>
                    <a:close/>
                  </a:path>
                </a:pathLst>
              </a:custGeom>
              <a:solidFill>
                <a:srgbClr val="C9C9B6"/>
              </a:solidFill>
              <a:ln w="3175">
                <a:solidFill>
                  <a:srgbClr val="494936"/>
                </a:solidFill>
                <a:round/>
                <a:headEnd/>
                <a:tailEnd/>
              </a:ln>
            </p:spPr>
            <p:txBody>
              <a:bodyPr/>
              <a:lstStyle/>
              <a:p>
                <a:endParaRPr lang="zh-CN" altLang="en-US"/>
              </a:p>
            </p:txBody>
          </p:sp>
          <p:sp>
            <p:nvSpPr>
              <p:cNvPr id="136303" name="Rectangle 60">
                <a:extLst>
                  <a:ext uri="{FF2B5EF4-FFF2-40B4-BE49-F238E27FC236}">
                    <a16:creationId xmlns:a16="http://schemas.microsoft.com/office/drawing/2014/main" id="{DF86878D-2C01-4948-B9FA-76A8467A446A}"/>
                  </a:ext>
                </a:extLst>
              </p:cNvPr>
              <p:cNvSpPr>
                <a:spLocks noChangeArrowheads="1"/>
              </p:cNvSpPr>
              <p:nvPr/>
            </p:nvSpPr>
            <p:spPr bwMode="auto">
              <a:xfrm>
                <a:off x="4459" y="1602"/>
                <a:ext cx="305" cy="228"/>
              </a:xfrm>
              <a:prstGeom prst="rect">
                <a:avLst/>
              </a:prstGeom>
              <a:solidFill>
                <a:srgbClr val="B7B79D"/>
              </a:solidFill>
              <a:ln w="3175">
                <a:solidFill>
                  <a:srgbClr val="494936"/>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6304" name="Rectangle 61">
                <a:extLst>
                  <a:ext uri="{FF2B5EF4-FFF2-40B4-BE49-F238E27FC236}">
                    <a16:creationId xmlns:a16="http://schemas.microsoft.com/office/drawing/2014/main" id="{E74E68DE-5374-4025-8784-70E6F326E0A5}"/>
                  </a:ext>
                </a:extLst>
              </p:cNvPr>
              <p:cNvSpPr>
                <a:spLocks noChangeArrowheads="1"/>
              </p:cNvSpPr>
              <p:nvPr/>
            </p:nvSpPr>
            <p:spPr bwMode="auto">
              <a:xfrm>
                <a:off x="4485" y="1631"/>
                <a:ext cx="252" cy="176"/>
              </a:xfrm>
              <a:prstGeom prst="rect">
                <a:avLst/>
              </a:prstGeom>
              <a:solidFill>
                <a:srgbClr val="FFFFFF"/>
              </a:solidFill>
              <a:ln w="3175">
                <a:solidFill>
                  <a:srgbClr val="494936"/>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6305" name="Freeform 62">
                <a:extLst>
                  <a:ext uri="{FF2B5EF4-FFF2-40B4-BE49-F238E27FC236}">
                    <a16:creationId xmlns:a16="http://schemas.microsoft.com/office/drawing/2014/main" id="{1E6EF188-2462-4EBE-96BA-145B89F6A3E7}"/>
                  </a:ext>
                </a:extLst>
              </p:cNvPr>
              <p:cNvSpPr>
                <a:spLocks/>
              </p:cNvSpPr>
              <p:nvPr/>
            </p:nvSpPr>
            <p:spPr bwMode="auto">
              <a:xfrm>
                <a:off x="4762" y="1571"/>
                <a:ext cx="34" cy="257"/>
              </a:xfrm>
              <a:custGeom>
                <a:avLst/>
                <a:gdLst>
                  <a:gd name="T0" fmla="*/ 0 w 34"/>
                  <a:gd name="T1" fmla="*/ 257 h 257"/>
                  <a:gd name="T2" fmla="*/ 34 w 34"/>
                  <a:gd name="T3" fmla="*/ 225 h 257"/>
                  <a:gd name="T4" fmla="*/ 34 w 34"/>
                  <a:gd name="T5" fmla="*/ 0 h 257"/>
                  <a:gd name="T6" fmla="*/ 0 w 34"/>
                  <a:gd name="T7" fmla="*/ 30 h 257"/>
                  <a:gd name="T8" fmla="*/ 0 w 34"/>
                  <a:gd name="T9" fmla="*/ 257 h 257"/>
                  <a:gd name="T10" fmla="*/ 0 60000 65536"/>
                  <a:gd name="T11" fmla="*/ 0 60000 65536"/>
                  <a:gd name="T12" fmla="*/ 0 60000 65536"/>
                  <a:gd name="T13" fmla="*/ 0 60000 65536"/>
                  <a:gd name="T14" fmla="*/ 0 60000 65536"/>
                  <a:gd name="T15" fmla="*/ 0 w 34"/>
                  <a:gd name="T16" fmla="*/ 0 h 257"/>
                  <a:gd name="T17" fmla="*/ 34 w 34"/>
                  <a:gd name="T18" fmla="*/ 257 h 257"/>
                </a:gdLst>
                <a:ahLst/>
                <a:cxnLst>
                  <a:cxn ang="T10">
                    <a:pos x="T0" y="T1"/>
                  </a:cxn>
                  <a:cxn ang="T11">
                    <a:pos x="T2" y="T3"/>
                  </a:cxn>
                  <a:cxn ang="T12">
                    <a:pos x="T4" y="T5"/>
                  </a:cxn>
                  <a:cxn ang="T13">
                    <a:pos x="T6" y="T7"/>
                  </a:cxn>
                  <a:cxn ang="T14">
                    <a:pos x="T8" y="T9"/>
                  </a:cxn>
                </a:cxnLst>
                <a:rect l="T15" t="T16" r="T17" b="T18"/>
                <a:pathLst>
                  <a:path w="34" h="257">
                    <a:moveTo>
                      <a:pt x="0" y="257"/>
                    </a:moveTo>
                    <a:lnTo>
                      <a:pt x="34" y="225"/>
                    </a:lnTo>
                    <a:lnTo>
                      <a:pt x="34" y="0"/>
                    </a:lnTo>
                    <a:lnTo>
                      <a:pt x="0" y="30"/>
                    </a:lnTo>
                    <a:lnTo>
                      <a:pt x="0" y="257"/>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306" name="Freeform 63">
                <a:extLst>
                  <a:ext uri="{FF2B5EF4-FFF2-40B4-BE49-F238E27FC236}">
                    <a16:creationId xmlns:a16="http://schemas.microsoft.com/office/drawing/2014/main" id="{137FBB3E-03DD-4C08-9B21-0CC2ECAFBB2E}"/>
                  </a:ext>
                </a:extLst>
              </p:cNvPr>
              <p:cNvSpPr>
                <a:spLocks/>
              </p:cNvSpPr>
              <p:nvPr/>
            </p:nvSpPr>
            <p:spPr bwMode="auto">
              <a:xfrm>
                <a:off x="4762" y="1571"/>
                <a:ext cx="34" cy="257"/>
              </a:xfrm>
              <a:custGeom>
                <a:avLst/>
                <a:gdLst>
                  <a:gd name="T0" fmla="*/ 0 w 34"/>
                  <a:gd name="T1" fmla="*/ 257 h 257"/>
                  <a:gd name="T2" fmla="*/ 34 w 34"/>
                  <a:gd name="T3" fmla="*/ 225 h 257"/>
                  <a:gd name="T4" fmla="*/ 34 w 34"/>
                  <a:gd name="T5" fmla="*/ 0 h 257"/>
                  <a:gd name="T6" fmla="*/ 0 w 34"/>
                  <a:gd name="T7" fmla="*/ 30 h 257"/>
                  <a:gd name="T8" fmla="*/ 0 w 34"/>
                  <a:gd name="T9" fmla="*/ 257 h 257"/>
                  <a:gd name="T10" fmla="*/ 0 60000 65536"/>
                  <a:gd name="T11" fmla="*/ 0 60000 65536"/>
                  <a:gd name="T12" fmla="*/ 0 60000 65536"/>
                  <a:gd name="T13" fmla="*/ 0 60000 65536"/>
                  <a:gd name="T14" fmla="*/ 0 60000 65536"/>
                  <a:gd name="T15" fmla="*/ 0 w 34"/>
                  <a:gd name="T16" fmla="*/ 0 h 257"/>
                  <a:gd name="T17" fmla="*/ 34 w 34"/>
                  <a:gd name="T18" fmla="*/ 257 h 257"/>
                </a:gdLst>
                <a:ahLst/>
                <a:cxnLst>
                  <a:cxn ang="T10">
                    <a:pos x="T0" y="T1"/>
                  </a:cxn>
                  <a:cxn ang="T11">
                    <a:pos x="T2" y="T3"/>
                  </a:cxn>
                  <a:cxn ang="T12">
                    <a:pos x="T4" y="T5"/>
                  </a:cxn>
                  <a:cxn ang="T13">
                    <a:pos x="T6" y="T7"/>
                  </a:cxn>
                  <a:cxn ang="T14">
                    <a:pos x="T8" y="T9"/>
                  </a:cxn>
                </a:cxnLst>
                <a:rect l="T15" t="T16" r="T17" b="T18"/>
                <a:pathLst>
                  <a:path w="34" h="257">
                    <a:moveTo>
                      <a:pt x="0" y="257"/>
                    </a:moveTo>
                    <a:lnTo>
                      <a:pt x="34" y="225"/>
                    </a:lnTo>
                    <a:lnTo>
                      <a:pt x="34" y="0"/>
                    </a:lnTo>
                    <a:lnTo>
                      <a:pt x="0" y="30"/>
                    </a:lnTo>
                    <a:lnTo>
                      <a:pt x="0" y="257"/>
                    </a:lnTo>
                    <a:close/>
                  </a:path>
                </a:pathLst>
              </a:custGeom>
              <a:solidFill>
                <a:srgbClr val="7A7A5A"/>
              </a:solidFill>
              <a:ln w="3175">
                <a:solidFill>
                  <a:srgbClr val="494936"/>
                </a:solidFill>
                <a:round/>
                <a:headEnd/>
                <a:tailEnd/>
              </a:ln>
            </p:spPr>
            <p:txBody>
              <a:bodyPr/>
              <a:lstStyle/>
              <a:p>
                <a:endParaRPr lang="zh-CN" altLang="en-US"/>
              </a:p>
            </p:txBody>
          </p:sp>
        </p:grpSp>
        <p:sp>
          <p:nvSpPr>
            <p:cNvPr id="136207" name="Rectangle 64">
              <a:extLst>
                <a:ext uri="{FF2B5EF4-FFF2-40B4-BE49-F238E27FC236}">
                  <a16:creationId xmlns:a16="http://schemas.microsoft.com/office/drawing/2014/main" id="{C54E294E-830B-49AA-ADA5-48795C33B347}"/>
                </a:ext>
              </a:extLst>
            </p:cNvPr>
            <p:cNvSpPr>
              <a:spLocks noChangeArrowheads="1"/>
            </p:cNvSpPr>
            <p:nvPr/>
          </p:nvSpPr>
          <p:spPr bwMode="auto">
            <a:xfrm>
              <a:off x="1871" y="1423"/>
              <a:ext cx="133"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8738" tIns="28575" rIns="58738" bIns="28575">
              <a:spAutoFit/>
            </a:bodyPr>
            <a:lstStyle>
              <a:lvl1pPr defTabSz="363538"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defTabSz="363538"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defTabSz="363538"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defTabSz="363538"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defTabSz="363538"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defTabSz="36353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36353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36353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36353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000" b="1">
                  <a:solidFill>
                    <a:schemeClr val="bg1"/>
                  </a:solidFill>
                  <a:latin typeface="Helvetica" panose="020B0604020202020204" pitchFamily="34" charset="0"/>
                </a:rPr>
                <a:t>A</a:t>
              </a:r>
            </a:p>
          </p:txBody>
        </p:sp>
        <p:sp>
          <p:nvSpPr>
            <p:cNvPr id="136208" name="Rectangle 65">
              <a:extLst>
                <a:ext uri="{FF2B5EF4-FFF2-40B4-BE49-F238E27FC236}">
                  <a16:creationId xmlns:a16="http://schemas.microsoft.com/office/drawing/2014/main" id="{8EDE4BF3-72D9-4772-A081-BA97472E9014}"/>
                </a:ext>
              </a:extLst>
            </p:cNvPr>
            <p:cNvSpPr>
              <a:spLocks noChangeArrowheads="1"/>
            </p:cNvSpPr>
            <p:nvPr/>
          </p:nvSpPr>
          <p:spPr bwMode="auto">
            <a:xfrm>
              <a:off x="3630" y="1417"/>
              <a:ext cx="133"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8738" tIns="28575" rIns="58738" bIns="28575">
              <a:spAutoFit/>
            </a:bodyPr>
            <a:lstStyle>
              <a:lvl1pPr defTabSz="363538"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defTabSz="363538"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defTabSz="363538"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defTabSz="363538"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defTabSz="363538"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defTabSz="36353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36353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36353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36353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000" b="1">
                  <a:solidFill>
                    <a:schemeClr val="bg1"/>
                  </a:solidFill>
                  <a:latin typeface="Helvetica" panose="020B0604020202020204" pitchFamily="34" charset="0"/>
                </a:rPr>
                <a:t>B</a:t>
              </a:r>
            </a:p>
          </p:txBody>
        </p:sp>
        <p:sp>
          <p:nvSpPr>
            <p:cNvPr id="136209" name="Rectangle 66">
              <a:extLst>
                <a:ext uri="{FF2B5EF4-FFF2-40B4-BE49-F238E27FC236}">
                  <a16:creationId xmlns:a16="http://schemas.microsoft.com/office/drawing/2014/main" id="{E6DEA5E8-A34E-4E1B-BB3E-189B28F7214D}"/>
                </a:ext>
              </a:extLst>
            </p:cNvPr>
            <p:cNvSpPr>
              <a:spLocks noChangeArrowheads="1"/>
            </p:cNvSpPr>
            <p:nvPr/>
          </p:nvSpPr>
          <p:spPr bwMode="auto">
            <a:xfrm>
              <a:off x="613" y="1452"/>
              <a:ext cx="5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600" b="1">
                  <a:solidFill>
                    <a:srgbClr val="000000"/>
                  </a:solidFill>
                  <a:latin typeface="Helvetica" panose="020B0604020202020204" pitchFamily="34" charset="0"/>
                </a:rPr>
                <a:t>10.0.1.3</a:t>
              </a:r>
            </a:p>
          </p:txBody>
        </p:sp>
        <p:sp>
          <p:nvSpPr>
            <p:cNvPr id="136210" name="Rectangle 67">
              <a:extLst>
                <a:ext uri="{FF2B5EF4-FFF2-40B4-BE49-F238E27FC236}">
                  <a16:creationId xmlns:a16="http://schemas.microsoft.com/office/drawing/2014/main" id="{9C166FBC-9D99-4BAB-9D30-303398F5A004}"/>
                </a:ext>
              </a:extLst>
            </p:cNvPr>
            <p:cNvSpPr>
              <a:spLocks noChangeArrowheads="1"/>
            </p:cNvSpPr>
            <p:nvPr/>
          </p:nvSpPr>
          <p:spPr bwMode="auto">
            <a:xfrm>
              <a:off x="4190" y="1452"/>
              <a:ext cx="5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600" b="1">
                  <a:solidFill>
                    <a:srgbClr val="000000"/>
                  </a:solidFill>
                  <a:latin typeface="Helvetica" panose="020B0604020202020204" pitchFamily="34" charset="0"/>
                </a:rPr>
                <a:t>10.0.2.3</a:t>
              </a:r>
            </a:p>
          </p:txBody>
        </p:sp>
        <p:grpSp>
          <p:nvGrpSpPr>
            <p:cNvPr id="136211" name="Group 68">
              <a:extLst>
                <a:ext uri="{FF2B5EF4-FFF2-40B4-BE49-F238E27FC236}">
                  <a16:creationId xmlns:a16="http://schemas.microsoft.com/office/drawing/2014/main" id="{73C3C67C-BFA9-4929-A0BB-CF6E4418872F}"/>
                </a:ext>
              </a:extLst>
            </p:cNvPr>
            <p:cNvGrpSpPr>
              <a:grpSpLocks/>
            </p:cNvGrpSpPr>
            <p:nvPr/>
          </p:nvGrpSpPr>
          <p:grpSpPr bwMode="auto">
            <a:xfrm>
              <a:off x="2426" y="1104"/>
              <a:ext cx="843" cy="484"/>
              <a:chOff x="2448" y="1121"/>
              <a:chExt cx="843" cy="511"/>
            </a:xfrm>
          </p:grpSpPr>
          <p:sp>
            <p:nvSpPr>
              <p:cNvPr id="136266" name="Freeform 69">
                <a:extLst>
                  <a:ext uri="{FF2B5EF4-FFF2-40B4-BE49-F238E27FC236}">
                    <a16:creationId xmlns:a16="http://schemas.microsoft.com/office/drawing/2014/main" id="{EA270DF4-79AF-40BC-97CB-BAC3715A9F7F}"/>
                  </a:ext>
                </a:extLst>
              </p:cNvPr>
              <p:cNvSpPr>
                <a:spLocks/>
              </p:cNvSpPr>
              <p:nvPr/>
            </p:nvSpPr>
            <p:spPr bwMode="auto">
              <a:xfrm>
                <a:off x="2691" y="1305"/>
                <a:ext cx="12" cy="18"/>
              </a:xfrm>
              <a:custGeom>
                <a:avLst/>
                <a:gdLst>
                  <a:gd name="T0" fmla="*/ 0 w 17"/>
                  <a:gd name="T1" fmla="*/ 0 h 25"/>
                  <a:gd name="T2" fmla="*/ 6 w 17"/>
                  <a:gd name="T3" fmla="*/ 0 h 25"/>
                  <a:gd name="T4" fmla="*/ 6 w 17"/>
                  <a:gd name="T5" fmla="*/ 9 h 25"/>
                  <a:gd name="T6" fmla="*/ 0 w 17"/>
                  <a:gd name="T7" fmla="*/ 9 h 25"/>
                  <a:gd name="T8" fmla="*/ 0 w 17"/>
                  <a:gd name="T9" fmla="*/ 0 h 25"/>
                  <a:gd name="T10" fmla="*/ 0 60000 65536"/>
                  <a:gd name="T11" fmla="*/ 0 60000 65536"/>
                  <a:gd name="T12" fmla="*/ 0 60000 65536"/>
                  <a:gd name="T13" fmla="*/ 0 60000 65536"/>
                  <a:gd name="T14" fmla="*/ 0 60000 65536"/>
                  <a:gd name="T15" fmla="*/ 0 w 17"/>
                  <a:gd name="T16" fmla="*/ 0 h 25"/>
                  <a:gd name="T17" fmla="*/ 17 w 17"/>
                  <a:gd name="T18" fmla="*/ 25 h 25"/>
                </a:gdLst>
                <a:ahLst/>
                <a:cxnLst>
                  <a:cxn ang="T10">
                    <a:pos x="T0" y="T1"/>
                  </a:cxn>
                  <a:cxn ang="T11">
                    <a:pos x="T2" y="T3"/>
                  </a:cxn>
                  <a:cxn ang="T12">
                    <a:pos x="T4" y="T5"/>
                  </a:cxn>
                  <a:cxn ang="T13">
                    <a:pos x="T6" y="T7"/>
                  </a:cxn>
                  <a:cxn ang="T14">
                    <a:pos x="T8" y="T9"/>
                  </a:cxn>
                </a:cxnLst>
                <a:rect l="T15" t="T16" r="T17" b="T18"/>
                <a:pathLst>
                  <a:path w="17" h="25">
                    <a:moveTo>
                      <a:pt x="0" y="0"/>
                    </a:moveTo>
                    <a:lnTo>
                      <a:pt x="16" y="0"/>
                    </a:lnTo>
                    <a:lnTo>
                      <a:pt x="16" y="24"/>
                    </a:lnTo>
                    <a:lnTo>
                      <a:pt x="0" y="24"/>
                    </a:lnTo>
                    <a:lnTo>
                      <a:pt x="0" y="0"/>
                    </a:lnTo>
                  </a:path>
                </a:pathLst>
              </a:custGeom>
              <a:solidFill>
                <a:srgbClr val="FF72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zh-CN" altLang="en-US"/>
              </a:p>
            </p:txBody>
          </p:sp>
          <p:sp>
            <p:nvSpPr>
              <p:cNvPr id="136267" name="Oval 70">
                <a:extLst>
                  <a:ext uri="{FF2B5EF4-FFF2-40B4-BE49-F238E27FC236}">
                    <a16:creationId xmlns:a16="http://schemas.microsoft.com/office/drawing/2014/main" id="{265D120C-BBB7-4401-9966-95A5A31FC901}"/>
                  </a:ext>
                </a:extLst>
              </p:cNvPr>
              <p:cNvSpPr>
                <a:spLocks noChangeArrowheads="1"/>
              </p:cNvSpPr>
              <p:nvPr/>
            </p:nvSpPr>
            <p:spPr bwMode="auto">
              <a:xfrm>
                <a:off x="2750" y="1143"/>
                <a:ext cx="349" cy="19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6268" name="Oval 71">
                <a:extLst>
                  <a:ext uri="{FF2B5EF4-FFF2-40B4-BE49-F238E27FC236}">
                    <a16:creationId xmlns:a16="http://schemas.microsoft.com/office/drawing/2014/main" id="{C411650D-EABB-45D9-A8EC-434DD07D092B}"/>
                  </a:ext>
                </a:extLst>
              </p:cNvPr>
              <p:cNvSpPr>
                <a:spLocks noChangeArrowheads="1"/>
              </p:cNvSpPr>
              <p:nvPr/>
            </p:nvSpPr>
            <p:spPr bwMode="auto">
              <a:xfrm>
                <a:off x="2551" y="1195"/>
                <a:ext cx="261" cy="19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6269" name="Oval 72">
                <a:extLst>
                  <a:ext uri="{FF2B5EF4-FFF2-40B4-BE49-F238E27FC236}">
                    <a16:creationId xmlns:a16="http://schemas.microsoft.com/office/drawing/2014/main" id="{A72164CB-D497-467A-B3A2-1F0487C2D51E}"/>
                  </a:ext>
                </a:extLst>
              </p:cNvPr>
              <p:cNvSpPr>
                <a:spLocks noChangeArrowheads="1"/>
              </p:cNvSpPr>
              <p:nvPr/>
            </p:nvSpPr>
            <p:spPr bwMode="auto">
              <a:xfrm>
                <a:off x="2462" y="1320"/>
                <a:ext cx="172" cy="15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6270" name="Oval 73">
                <a:extLst>
                  <a:ext uri="{FF2B5EF4-FFF2-40B4-BE49-F238E27FC236}">
                    <a16:creationId xmlns:a16="http://schemas.microsoft.com/office/drawing/2014/main" id="{E1164803-4AAF-4A73-9EC8-5638A0C11A63}"/>
                  </a:ext>
                </a:extLst>
              </p:cNvPr>
              <p:cNvSpPr>
                <a:spLocks noChangeArrowheads="1"/>
              </p:cNvSpPr>
              <p:nvPr/>
            </p:nvSpPr>
            <p:spPr bwMode="auto">
              <a:xfrm>
                <a:off x="2514" y="1401"/>
                <a:ext cx="267" cy="16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6271" name="Oval 74">
                <a:extLst>
                  <a:ext uri="{FF2B5EF4-FFF2-40B4-BE49-F238E27FC236}">
                    <a16:creationId xmlns:a16="http://schemas.microsoft.com/office/drawing/2014/main" id="{01A55A70-BDDC-4111-8087-119E03B3C71A}"/>
                  </a:ext>
                </a:extLst>
              </p:cNvPr>
              <p:cNvSpPr>
                <a:spLocks noChangeArrowheads="1"/>
              </p:cNvSpPr>
              <p:nvPr/>
            </p:nvSpPr>
            <p:spPr bwMode="auto">
              <a:xfrm>
                <a:off x="2721" y="1431"/>
                <a:ext cx="415" cy="20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6272" name="Oval 75">
                <a:extLst>
                  <a:ext uri="{FF2B5EF4-FFF2-40B4-BE49-F238E27FC236}">
                    <a16:creationId xmlns:a16="http://schemas.microsoft.com/office/drawing/2014/main" id="{79D9427D-2D7E-4034-BB3F-3F550BC8945C}"/>
                  </a:ext>
                </a:extLst>
              </p:cNvPr>
              <p:cNvSpPr>
                <a:spLocks noChangeArrowheads="1"/>
              </p:cNvSpPr>
              <p:nvPr/>
            </p:nvSpPr>
            <p:spPr bwMode="auto">
              <a:xfrm>
                <a:off x="2994" y="1202"/>
                <a:ext cx="253" cy="14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6273" name="Oval 76">
                <a:extLst>
                  <a:ext uri="{FF2B5EF4-FFF2-40B4-BE49-F238E27FC236}">
                    <a16:creationId xmlns:a16="http://schemas.microsoft.com/office/drawing/2014/main" id="{CF27B23E-0BDB-4D61-974B-54D7FA9E81B4}"/>
                  </a:ext>
                </a:extLst>
              </p:cNvPr>
              <p:cNvSpPr>
                <a:spLocks noChangeArrowheads="1"/>
              </p:cNvSpPr>
              <p:nvPr/>
            </p:nvSpPr>
            <p:spPr bwMode="auto">
              <a:xfrm>
                <a:off x="3038" y="1305"/>
                <a:ext cx="253" cy="1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6274" name="Oval 77">
                <a:extLst>
                  <a:ext uri="{FF2B5EF4-FFF2-40B4-BE49-F238E27FC236}">
                    <a16:creationId xmlns:a16="http://schemas.microsoft.com/office/drawing/2014/main" id="{369C4643-43A0-4318-8FBF-F43F9D2D4209}"/>
                  </a:ext>
                </a:extLst>
              </p:cNvPr>
              <p:cNvSpPr>
                <a:spLocks noChangeArrowheads="1"/>
              </p:cNvSpPr>
              <p:nvPr/>
            </p:nvSpPr>
            <p:spPr bwMode="auto">
              <a:xfrm>
                <a:off x="3016" y="1342"/>
                <a:ext cx="246" cy="25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6275" name="Oval 78">
                <a:extLst>
                  <a:ext uri="{FF2B5EF4-FFF2-40B4-BE49-F238E27FC236}">
                    <a16:creationId xmlns:a16="http://schemas.microsoft.com/office/drawing/2014/main" id="{A1C8CDC9-26DF-4A79-ABE2-B6E81DC88A8C}"/>
                  </a:ext>
                </a:extLst>
              </p:cNvPr>
              <p:cNvSpPr>
                <a:spLocks noChangeArrowheads="1"/>
              </p:cNvSpPr>
              <p:nvPr/>
            </p:nvSpPr>
            <p:spPr bwMode="auto">
              <a:xfrm>
                <a:off x="2610" y="1261"/>
                <a:ext cx="534" cy="26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6276" name="Oval 79">
                <a:extLst>
                  <a:ext uri="{FF2B5EF4-FFF2-40B4-BE49-F238E27FC236}">
                    <a16:creationId xmlns:a16="http://schemas.microsoft.com/office/drawing/2014/main" id="{F29F9710-860D-4BCD-9E6A-AAC8043CD1EC}"/>
                  </a:ext>
                </a:extLst>
              </p:cNvPr>
              <p:cNvSpPr>
                <a:spLocks noChangeArrowheads="1"/>
              </p:cNvSpPr>
              <p:nvPr/>
            </p:nvSpPr>
            <p:spPr bwMode="auto">
              <a:xfrm>
                <a:off x="2743" y="1121"/>
                <a:ext cx="341" cy="194"/>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6277" name="Oval 80">
                <a:extLst>
                  <a:ext uri="{FF2B5EF4-FFF2-40B4-BE49-F238E27FC236}">
                    <a16:creationId xmlns:a16="http://schemas.microsoft.com/office/drawing/2014/main" id="{C4EEBA52-333E-4257-A6D5-55B405B540D4}"/>
                  </a:ext>
                </a:extLst>
              </p:cNvPr>
              <p:cNvSpPr>
                <a:spLocks noChangeArrowheads="1"/>
              </p:cNvSpPr>
              <p:nvPr/>
            </p:nvSpPr>
            <p:spPr bwMode="auto">
              <a:xfrm>
                <a:off x="2536" y="1180"/>
                <a:ext cx="260" cy="194"/>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6278" name="Oval 81">
                <a:extLst>
                  <a:ext uri="{FF2B5EF4-FFF2-40B4-BE49-F238E27FC236}">
                    <a16:creationId xmlns:a16="http://schemas.microsoft.com/office/drawing/2014/main" id="{20203FF4-85F9-4CAC-8435-FA5E50479729}"/>
                  </a:ext>
                </a:extLst>
              </p:cNvPr>
              <p:cNvSpPr>
                <a:spLocks noChangeArrowheads="1"/>
              </p:cNvSpPr>
              <p:nvPr/>
            </p:nvSpPr>
            <p:spPr bwMode="auto">
              <a:xfrm>
                <a:off x="2448" y="1305"/>
                <a:ext cx="172" cy="158"/>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6279" name="Oval 82">
                <a:extLst>
                  <a:ext uri="{FF2B5EF4-FFF2-40B4-BE49-F238E27FC236}">
                    <a16:creationId xmlns:a16="http://schemas.microsoft.com/office/drawing/2014/main" id="{6756B79C-9AA5-49D5-AEF5-A8FF9A161BD8}"/>
                  </a:ext>
                </a:extLst>
              </p:cNvPr>
              <p:cNvSpPr>
                <a:spLocks noChangeArrowheads="1"/>
              </p:cNvSpPr>
              <p:nvPr/>
            </p:nvSpPr>
            <p:spPr bwMode="auto">
              <a:xfrm>
                <a:off x="2507" y="1387"/>
                <a:ext cx="268" cy="164"/>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6280" name="Oval 83">
                <a:extLst>
                  <a:ext uri="{FF2B5EF4-FFF2-40B4-BE49-F238E27FC236}">
                    <a16:creationId xmlns:a16="http://schemas.microsoft.com/office/drawing/2014/main" id="{16249B87-CCE1-47F9-9ADF-8465A6DE591E}"/>
                  </a:ext>
                </a:extLst>
              </p:cNvPr>
              <p:cNvSpPr>
                <a:spLocks noChangeArrowheads="1"/>
              </p:cNvSpPr>
              <p:nvPr/>
            </p:nvSpPr>
            <p:spPr bwMode="auto">
              <a:xfrm>
                <a:off x="2706" y="1416"/>
                <a:ext cx="408" cy="201"/>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6281" name="Oval 84">
                <a:extLst>
                  <a:ext uri="{FF2B5EF4-FFF2-40B4-BE49-F238E27FC236}">
                    <a16:creationId xmlns:a16="http://schemas.microsoft.com/office/drawing/2014/main" id="{B11B1426-FF4C-4D3A-8D40-CDD3A2AD71DB}"/>
                  </a:ext>
                </a:extLst>
              </p:cNvPr>
              <p:cNvSpPr>
                <a:spLocks noChangeArrowheads="1"/>
              </p:cNvSpPr>
              <p:nvPr/>
            </p:nvSpPr>
            <p:spPr bwMode="auto">
              <a:xfrm>
                <a:off x="2979" y="1187"/>
                <a:ext cx="253" cy="150"/>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6282" name="Oval 85">
                <a:extLst>
                  <a:ext uri="{FF2B5EF4-FFF2-40B4-BE49-F238E27FC236}">
                    <a16:creationId xmlns:a16="http://schemas.microsoft.com/office/drawing/2014/main" id="{89743C42-493E-4D7C-9334-ACA816204DF7}"/>
                  </a:ext>
                </a:extLst>
              </p:cNvPr>
              <p:cNvSpPr>
                <a:spLocks noChangeArrowheads="1"/>
              </p:cNvSpPr>
              <p:nvPr/>
            </p:nvSpPr>
            <p:spPr bwMode="auto">
              <a:xfrm>
                <a:off x="3016" y="1298"/>
                <a:ext cx="260" cy="142"/>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6283" name="Oval 86">
                <a:extLst>
                  <a:ext uri="{FF2B5EF4-FFF2-40B4-BE49-F238E27FC236}">
                    <a16:creationId xmlns:a16="http://schemas.microsoft.com/office/drawing/2014/main" id="{77034C92-7327-4B7B-ACEA-B90D0CF2893F}"/>
                  </a:ext>
                </a:extLst>
              </p:cNvPr>
              <p:cNvSpPr>
                <a:spLocks noChangeArrowheads="1"/>
              </p:cNvSpPr>
              <p:nvPr/>
            </p:nvSpPr>
            <p:spPr bwMode="auto">
              <a:xfrm>
                <a:off x="2994" y="1327"/>
                <a:ext cx="253" cy="253"/>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6284" name="Oval 87">
                <a:extLst>
                  <a:ext uri="{FF2B5EF4-FFF2-40B4-BE49-F238E27FC236}">
                    <a16:creationId xmlns:a16="http://schemas.microsoft.com/office/drawing/2014/main" id="{ACA20427-A5EA-4210-ADF7-5C7C7E02AF82}"/>
                  </a:ext>
                </a:extLst>
              </p:cNvPr>
              <p:cNvSpPr>
                <a:spLocks noChangeArrowheads="1"/>
              </p:cNvSpPr>
              <p:nvPr/>
            </p:nvSpPr>
            <p:spPr bwMode="auto">
              <a:xfrm>
                <a:off x="2602" y="1247"/>
                <a:ext cx="534" cy="252"/>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6285" name="Rectangle 88">
                <a:extLst>
                  <a:ext uri="{FF2B5EF4-FFF2-40B4-BE49-F238E27FC236}">
                    <a16:creationId xmlns:a16="http://schemas.microsoft.com/office/drawing/2014/main" id="{ECE64ED3-C3C7-4607-8412-BC504D63A90B}"/>
                  </a:ext>
                </a:extLst>
              </p:cNvPr>
              <p:cNvSpPr>
                <a:spLocks noChangeArrowheads="1"/>
              </p:cNvSpPr>
              <p:nvPr/>
            </p:nvSpPr>
            <p:spPr bwMode="auto">
              <a:xfrm>
                <a:off x="2544" y="1249"/>
                <a:ext cx="650"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b="1">
                    <a:solidFill>
                      <a:srgbClr val="000000"/>
                    </a:solidFill>
                    <a:latin typeface="Helvetica" panose="020B0604020202020204" pitchFamily="34" charset="0"/>
                  </a:rPr>
                  <a:t>Internet</a:t>
                </a:r>
                <a:endParaRPr lang="en-US" altLang="zh-CN" sz="2000" b="1">
                  <a:solidFill>
                    <a:srgbClr val="000000"/>
                  </a:solidFill>
                  <a:latin typeface="Helvetica" panose="020B0604020202020204" pitchFamily="34" charset="0"/>
                </a:endParaRPr>
              </a:p>
            </p:txBody>
          </p:sp>
        </p:grpSp>
        <p:sp>
          <p:nvSpPr>
            <p:cNvPr id="136212" name="Rectangle 89">
              <a:extLst>
                <a:ext uri="{FF2B5EF4-FFF2-40B4-BE49-F238E27FC236}">
                  <a16:creationId xmlns:a16="http://schemas.microsoft.com/office/drawing/2014/main" id="{B913560B-9D52-4215-9BA1-A83F84DCE4B5}"/>
                </a:ext>
              </a:extLst>
            </p:cNvPr>
            <p:cNvSpPr>
              <a:spLocks noChangeArrowheads="1"/>
            </p:cNvSpPr>
            <p:nvPr/>
          </p:nvSpPr>
          <p:spPr bwMode="auto">
            <a:xfrm>
              <a:off x="1620" y="1099"/>
              <a:ext cx="62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nchor="ct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600" b="1" dirty="0">
                  <a:solidFill>
                    <a:srgbClr val="000000"/>
                  </a:solidFill>
                  <a:latin typeface="Helvetica" panose="020B0604020202020204" pitchFamily="34" charset="0"/>
                </a:rPr>
                <a:t>RouterA</a:t>
              </a:r>
            </a:p>
          </p:txBody>
        </p:sp>
        <p:sp>
          <p:nvSpPr>
            <p:cNvPr id="136213" name="Rectangle 90">
              <a:extLst>
                <a:ext uri="{FF2B5EF4-FFF2-40B4-BE49-F238E27FC236}">
                  <a16:creationId xmlns:a16="http://schemas.microsoft.com/office/drawing/2014/main" id="{89D9AD6F-D069-4F13-A601-FDDC3DE055DF}"/>
                </a:ext>
              </a:extLst>
            </p:cNvPr>
            <p:cNvSpPr>
              <a:spLocks noChangeArrowheads="1"/>
            </p:cNvSpPr>
            <p:nvPr/>
          </p:nvSpPr>
          <p:spPr bwMode="auto">
            <a:xfrm>
              <a:off x="3399" y="1095"/>
              <a:ext cx="62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nchor="ct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600" b="1">
                  <a:solidFill>
                    <a:srgbClr val="000000"/>
                  </a:solidFill>
                  <a:latin typeface="Helvetica" panose="020B0604020202020204" pitchFamily="34" charset="0"/>
                </a:rPr>
                <a:t>RouterB</a:t>
              </a:r>
            </a:p>
          </p:txBody>
        </p:sp>
        <p:grpSp>
          <p:nvGrpSpPr>
            <p:cNvPr id="136214" name="Group 91">
              <a:extLst>
                <a:ext uri="{FF2B5EF4-FFF2-40B4-BE49-F238E27FC236}">
                  <a16:creationId xmlns:a16="http://schemas.microsoft.com/office/drawing/2014/main" id="{79D30C31-CB08-4770-B46B-70135A5B213B}"/>
                </a:ext>
              </a:extLst>
            </p:cNvPr>
            <p:cNvGrpSpPr>
              <a:grpSpLocks/>
            </p:cNvGrpSpPr>
            <p:nvPr/>
          </p:nvGrpSpPr>
          <p:grpSpPr bwMode="auto">
            <a:xfrm>
              <a:off x="1701" y="1304"/>
              <a:ext cx="437" cy="224"/>
              <a:chOff x="1770" y="1883"/>
              <a:chExt cx="437" cy="224"/>
            </a:xfrm>
          </p:grpSpPr>
          <p:sp>
            <p:nvSpPr>
              <p:cNvPr id="136241" name="Oval 92">
                <a:extLst>
                  <a:ext uri="{FF2B5EF4-FFF2-40B4-BE49-F238E27FC236}">
                    <a16:creationId xmlns:a16="http://schemas.microsoft.com/office/drawing/2014/main" id="{0296F9C7-B391-4B95-BC19-FAF29DD209C4}"/>
                  </a:ext>
                </a:extLst>
              </p:cNvPr>
              <p:cNvSpPr>
                <a:spLocks noChangeArrowheads="1"/>
              </p:cNvSpPr>
              <p:nvPr/>
            </p:nvSpPr>
            <p:spPr bwMode="auto">
              <a:xfrm>
                <a:off x="1771" y="1976"/>
                <a:ext cx="436" cy="131"/>
              </a:xfrm>
              <a:prstGeom prst="ellipse">
                <a:avLst/>
              </a:prstGeom>
              <a:solidFill>
                <a:srgbClr val="0078AA"/>
              </a:solidFill>
              <a:ln w="4763">
                <a:solidFill>
                  <a:srgbClr val="AAE6FF"/>
                </a:solidFill>
                <a:round/>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6242" name="Rectangle 93">
                <a:extLst>
                  <a:ext uri="{FF2B5EF4-FFF2-40B4-BE49-F238E27FC236}">
                    <a16:creationId xmlns:a16="http://schemas.microsoft.com/office/drawing/2014/main" id="{C7A1C3FC-4FCA-4BC9-897E-0571DEFEB201}"/>
                  </a:ext>
                </a:extLst>
              </p:cNvPr>
              <p:cNvSpPr>
                <a:spLocks noChangeArrowheads="1"/>
              </p:cNvSpPr>
              <p:nvPr/>
            </p:nvSpPr>
            <p:spPr bwMode="auto">
              <a:xfrm>
                <a:off x="1770" y="1950"/>
                <a:ext cx="435" cy="93"/>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6243" name="Rectangle 94">
                <a:extLst>
                  <a:ext uri="{FF2B5EF4-FFF2-40B4-BE49-F238E27FC236}">
                    <a16:creationId xmlns:a16="http://schemas.microsoft.com/office/drawing/2014/main" id="{5E29ADE4-9272-41F0-B694-4310095AA90F}"/>
                  </a:ext>
                </a:extLst>
              </p:cNvPr>
              <p:cNvSpPr>
                <a:spLocks noChangeArrowheads="1"/>
              </p:cNvSpPr>
              <p:nvPr/>
            </p:nvSpPr>
            <p:spPr bwMode="auto">
              <a:xfrm>
                <a:off x="1770" y="1950"/>
                <a:ext cx="435" cy="93"/>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6244" name="Oval 95">
                <a:extLst>
                  <a:ext uri="{FF2B5EF4-FFF2-40B4-BE49-F238E27FC236}">
                    <a16:creationId xmlns:a16="http://schemas.microsoft.com/office/drawing/2014/main" id="{5D12E3F5-DDAA-4264-BE6F-5EFA9FD94348}"/>
                  </a:ext>
                </a:extLst>
              </p:cNvPr>
              <p:cNvSpPr>
                <a:spLocks noChangeArrowheads="1"/>
              </p:cNvSpPr>
              <p:nvPr/>
            </p:nvSpPr>
            <p:spPr bwMode="auto">
              <a:xfrm>
                <a:off x="1771" y="1883"/>
                <a:ext cx="436" cy="131"/>
              </a:xfrm>
              <a:prstGeom prst="ellipse">
                <a:avLst/>
              </a:prstGeom>
              <a:solidFill>
                <a:srgbClr val="00B4FF"/>
              </a:solidFill>
              <a:ln w="4763">
                <a:solidFill>
                  <a:srgbClr val="AAE6FF"/>
                </a:solidFill>
                <a:round/>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36245" name="Group 96">
                <a:extLst>
                  <a:ext uri="{FF2B5EF4-FFF2-40B4-BE49-F238E27FC236}">
                    <a16:creationId xmlns:a16="http://schemas.microsoft.com/office/drawing/2014/main" id="{967C43B2-EFBD-4CFA-9F7D-5B418FDC763E}"/>
                  </a:ext>
                </a:extLst>
              </p:cNvPr>
              <p:cNvGrpSpPr>
                <a:grpSpLocks/>
              </p:cNvGrpSpPr>
              <p:nvPr/>
            </p:nvGrpSpPr>
            <p:grpSpPr bwMode="auto">
              <a:xfrm>
                <a:off x="1836" y="1898"/>
                <a:ext cx="303" cy="100"/>
                <a:chOff x="1836" y="1898"/>
                <a:chExt cx="303" cy="100"/>
              </a:xfrm>
            </p:grpSpPr>
            <p:grpSp>
              <p:nvGrpSpPr>
                <p:cNvPr id="136248" name="Group 97">
                  <a:extLst>
                    <a:ext uri="{FF2B5EF4-FFF2-40B4-BE49-F238E27FC236}">
                      <a16:creationId xmlns:a16="http://schemas.microsoft.com/office/drawing/2014/main" id="{08A00C65-5783-4E0E-BA02-57CF4B60FF62}"/>
                    </a:ext>
                  </a:extLst>
                </p:cNvPr>
                <p:cNvGrpSpPr>
                  <a:grpSpLocks/>
                </p:cNvGrpSpPr>
                <p:nvPr/>
              </p:nvGrpSpPr>
              <p:grpSpPr bwMode="auto">
                <a:xfrm>
                  <a:off x="1836" y="1898"/>
                  <a:ext cx="300" cy="98"/>
                  <a:chOff x="1836" y="1898"/>
                  <a:chExt cx="300" cy="98"/>
                </a:xfrm>
              </p:grpSpPr>
              <p:sp>
                <p:nvSpPr>
                  <p:cNvPr id="136258" name="Freeform 98">
                    <a:extLst>
                      <a:ext uri="{FF2B5EF4-FFF2-40B4-BE49-F238E27FC236}">
                        <a16:creationId xmlns:a16="http://schemas.microsoft.com/office/drawing/2014/main" id="{363D213B-0825-4E1F-8462-E8E909F6EBBD}"/>
                      </a:ext>
                    </a:extLst>
                  </p:cNvPr>
                  <p:cNvSpPr>
                    <a:spLocks/>
                  </p:cNvSpPr>
                  <p:nvPr/>
                </p:nvSpPr>
                <p:spPr bwMode="auto">
                  <a:xfrm>
                    <a:off x="1993" y="1901"/>
                    <a:ext cx="143" cy="42"/>
                  </a:xfrm>
                  <a:custGeom>
                    <a:avLst/>
                    <a:gdLst>
                      <a:gd name="T0" fmla="*/ 0 w 143"/>
                      <a:gd name="T1" fmla="*/ 32 h 42"/>
                      <a:gd name="T2" fmla="*/ 32 w 143"/>
                      <a:gd name="T3" fmla="*/ 42 h 42"/>
                      <a:gd name="T4" fmla="*/ 109 w 143"/>
                      <a:gd name="T5" fmla="*/ 14 h 42"/>
                      <a:gd name="T6" fmla="*/ 143 w 143"/>
                      <a:gd name="T7" fmla="*/ 23 h 42"/>
                      <a:gd name="T8" fmla="*/ 125 w 143"/>
                      <a:gd name="T9" fmla="*/ 0 h 42"/>
                      <a:gd name="T10" fmla="*/ 34 w 143"/>
                      <a:gd name="T11" fmla="*/ 0 h 42"/>
                      <a:gd name="T12" fmla="*/ 72 w 143"/>
                      <a:gd name="T13" fmla="*/ 7 h 42"/>
                      <a:gd name="T14" fmla="*/ 0 w 143"/>
                      <a:gd name="T15" fmla="*/ 32 h 42"/>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2"/>
                      <a:gd name="T26" fmla="*/ 143 w 143"/>
                      <a:gd name="T27" fmla="*/ 42 h 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2">
                        <a:moveTo>
                          <a:pt x="0" y="32"/>
                        </a:moveTo>
                        <a:lnTo>
                          <a:pt x="32" y="42"/>
                        </a:lnTo>
                        <a:lnTo>
                          <a:pt x="109" y="14"/>
                        </a:lnTo>
                        <a:lnTo>
                          <a:pt x="143" y="23"/>
                        </a:lnTo>
                        <a:lnTo>
                          <a:pt x="125" y="0"/>
                        </a:lnTo>
                        <a:lnTo>
                          <a:pt x="34" y="0"/>
                        </a:lnTo>
                        <a:lnTo>
                          <a:pt x="72" y="7"/>
                        </a:lnTo>
                        <a:lnTo>
                          <a:pt x="0"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259" name="Freeform 99">
                    <a:extLst>
                      <a:ext uri="{FF2B5EF4-FFF2-40B4-BE49-F238E27FC236}">
                        <a16:creationId xmlns:a16="http://schemas.microsoft.com/office/drawing/2014/main" id="{6CA68FCE-4377-4937-A3AC-B3BA97E19469}"/>
                      </a:ext>
                    </a:extLst>
                  </p:cNvPr>
                  <p:cNvSpPr>
                    <a:spLocks/>
                  </p:cNvSpPr>
                  <p:nvPr/>
                </p:nvSpPr>
                <p:spPr bwMode="auto">
                  <a:xfrm>
                    <a:off x="1993" y="1901"/>
                    <a:ext cx="143" cy="42"/>
                  </a:xfrm>
                  <a:custGeom>
                    <a:avLst/>
                    <a:gdLst>
                      <a:gd name="T0" fmla="*/ 0 w 143"/>
                      <a:gd name="T1" fmla="*/ 32 h 42"/>
                      <a:gd name="T2" fmla="*/ 32 w 143"/>
                      <a:gd name="T3" fmla="*/ 42 h 42"/>
                      <a:gd name="T4" fmla="*/ 109 w 143"/>
                      <a:gd name="T5" fmla="*/ 14 h 42"/>
                      <a:gd name="T6" fmla="*/ 143 w 143"/>
                      <a:gd name="T7" fmla="*/ 23 h 42"/>
                      <a:gd name="T8" fmla="*/ 125 w 143"/>
                      <a:gd name="T9" fmla="*/ 0 h 42"/>
                      <a:gd name="T10" fmla="*/ 34 w 143"/>
                      <a:gd name="T11" fmla="*/ 0 h 42"/>
                      <a:gd name="T12" fmla="*/ 72 w 143"/>
                      <a:gd name="T13" fmla="*/ 7 h 42"/>
                      <a:gd name="T14" fmla="*/ 0 w 143"/>
                      <a:gd name="T15" fmla="*/ 32 h 42"/>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2"/>
                      <a:gd name="T26" fmla="*/ 143 w 143"/>
                      <a:gd name="T27" fmla="*/ 42 h 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2">
                        <a:moveTo>
                          <a:pt x="0" y="32"/>
                        </a:moveTo>
                        <a:lnTo>
                          <a:pt x="32" y="42"/>
                        </a:lnTo>
                        <a:lnTo>
                          <a:pt x="109" y="14"/>
                        </a:lnTo>
                        <a:lnTo>
                          <a:pt x="143" y="23"/>
                        </a:lnTo>
                        <a:lnTo>
                          <a:pt x="125" y="0"/>
                        </a:lnTo>
                        <a:lnTo>
                          <a:pt x="34" y="0"/>
                        </a:lnTo>
                        <a:lnTo>
                          <a:pt x="72" y="7"/>
                        </a:lnTo>
                        <a:lnTo>
                          <a:pt x="0"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260" name="Freeform 100">
                    <a:extLst>
                      <a:ext uri="{FF2B5EF4-FFF2-40B4-BE49-F238E27FC236}">
                        <a16:creationId xmlns:a16="http://schemas.microsoft.com/office/drawing/2014/main" id="{4FFFB57D-730F-4F5A-BA6E-5817396F3EFE}"/>
                      </a:ext>
                    </a:extLst>
                  </p:cNvPr>
                  <p:cNvSpPr>
                    <a:spLocks/>
                  </p:cNvSpPr>
                  <p:nvPr/>
                </p:nvSpPr>
                <p:spPr bwMode="auto">
                  <a:xfrm>
                    <a:off x="1836" y="1950"/>
                    <a:ext cx="144" cy="44"/>
                  </a:xfrm>
                  <a:custGeom>
                    <a:avLst/>
                    <a:gdLst>
                      <a:gd name="T0" fmla="*/ 144 w 144"/>
                      <a:gd name="T1" fmla="*/ 9 h 44"/>
                      <a:gd name="T2" fmla="*/ 112 w 144"/>
                      <a:gd name="T3" fmla="*/ 0 h 44"/>
                      <a:gd name="T4" fmla="*/ 38 w 144"/>
                      <a:gd name="T5" fmla="*/ 28 h 44"/>
                      <a:gd name="T6" fmla="*/ 0 w 144"/>
                      <a:gd name="T7" fmla="*/ 18 h 44"/>
                      <a:gd name="T8" fmla="*/ 19 w 144"/>
                      <a:gd name="T9" fmla="*/ 44 h 44"/>
                      <a:gd name="T10" fmla="*/ 112 w 144"/>
                      <a:gd name="T11" fmla="*/ 44 h 44"/>
                      <a:gd name="T12" fmla="*/ 72 w 144"/>
                      <a:gd name="T13" fmla="*/ 35 h 44"/>
                      <a:gd name="T14" fmla="*/ 144 w 144"/>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144" y="9"/>
                        </a:moveTo>
                        <a:lnTo>
                          <a:pt x="112" y="0"/>
                        </a:lnTo>
                        <a:lnTo>
                          <a:pt x="38" y="28"/>
                        </a:lnTo>
                        <a:lnTo>
                          <a:pt x="0" y="18"/>
                        </a:lnTo>
                        <a:lnTo>
                          <a:pt x="19" y="44"/>
                        </a:lnTo>
                        <a:lnTo>
                          <a:pt x="112" y="44"/>
                        </a:lnTo>
                        <a:lnTo>
                          <a:pt x="72" y="35"/>
                        </a:lnTo>
                        <a:lnTo>
                          <a:pt x="144"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261" name="Freeform 101">
                    <a:extLst>
                      <a:ext uri="{FF2B5EF4-FFF2-40B4-BE49-F238E27FC236}">
                        <a16:creationId xmlns:a16="http://schemas.microsoft.com/office/drawing/2014/main" id="{B9AF7AAF-8BF5-4B44-B89E-5EB12FDAFD0A}"/>
                      </a:ext>
                    </a:extLst>
                  </p:cNvPr>
                  <p:cNvSpPr>
                    <a:spLocks/>
                  </p:cNvSpPr>
                  <p:nvPr/>
                </p:nvSpPr>
                <p:spPr bwMode="auto">
                  <a:xfrm>
                    <a:off x="1836" y="1950"/>
                    <a:ext cx="144" cy="44"/>
                  </a:xfrm>
                  <a:custGeom>
                    <a:avLst/>
                    <a:gdLst>
                      <a:gd name="T0" fmla="*/ 144 w 144"/>
                      <a:gd name="T1" fmla="*/ 9 h 44"/>
                      <a:gd name="T2" fmla="*/ 112 w 144"/>
                      <a:gd name="T3" fmla="*/ 0 h 44"/>
                      <a:gd name="T4" fmla="*/ 38 w 144"/>
                      <a:gd name="T5" fmla="*/ 28 h 44"/>
                      <a:gd name="T6" fmla="*/ 0 w 144"/>
                      <a:gd name="T7" fmla="*/ 18 h 44"/>
                      <a:gd name="T8" fmla="*/ 19 w 144"/>
                      <a:gd name="T9" fmla="*/ 44 h 44"/>
                      <a:gd name="T10" fmla="*/ 112 w 144"/>
                      <a:gd name="T11" fmla="*/ 44 h 44"/>
                      <a:gd name="T12" fmla="*/ 72 w 144"/>
                      <a:gd name="T13" fmla="*/ 35 h 44"/>
                      <a:gd name="T14" fmla="*/ 144 w 144"/>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144" y="9"/>
                        </a:moveTo>
                        <a:lnTo>
                          <a:pt x="112" y="0"/>
                        </a:lnTo>
                        <a:lnTo>
                          <a:pt x="38" y="28"/>
                        </a:lnTo>
                        <a:lnTo>
                          <a:pt x="0" y="18"/>
                        </a:lnTo>
                        <a:lnTo>
                          <a:pt x="19" y="44"/>
                        </a:lnTo>
                        <a:lnTo>
                          <a:pt x="112" y="44"/>
                        </a:lnTo>
                        <a:lnTo>
                          <a:pt x="72" y="35"/>
                        </a:lnTo>
                        <a:lnTo>
                          <a:pt x="144"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262" name="Freeform 102">
                    <a:extLst>
                      <a:ext uri="{FF2B5EF4-FFF2-40B4-BE49-F238E27FC236}">
                        <a16:creationId xmlns:a16="http://schemas.microsoft.com/office/drawing/2014/main" id="{AD11C5CA-D526-4206-9BFA-A88A7BDB1A9A}"/>
                      </a:ext>
                    </a:extLst>
                  </p:cNvPr>
                  <p:cNvSpPr>
                    <a:spLocks/>
                  </p:cNvSpPr>
                  <p:nvPr/>
                </p:nvSpPr>
                <p:spPr bwMode="auto">
                  <a:xfrm>
                    <a:off x="1844" y="1898"/>
                    <a:ext cx="144" cy="42"/>
                  </a:xfrm>
                  <a:custGeom>
                    <a:avLst/>
                    <a:gdLst>
                      <a:gd name="T0" fmla="*/ 0 w 144"/>
                      <a:gd name="T1" fmla="*/ 10 h 42"/>
                      <a:gd name="T2" fmla="*/ 32 w 144"/>
                      <a:gd name="T3" fmla="*/ 0 h 42"/>
                      <a:gd name="T4" fmla="*/ 109 w 144"/>
                      <a:gd name="T5" fmla="*/ 26 h 42"/>
                      <a:gd name="T6" fmla="*/ 144 w 144"/>
                      <a:gd name="T7" fmla="*/ 19 h 42"/>
                      <a:gd name="T8" fmla="*/ 125 w 144"/>
                      <a:gd name="T9" fmla="*/ 42 h 42"/>
                      <a:gd name="T10" fmla="*/ 35 w 144"/>
                      <a:gd name="T11" fmla="*/ 42 h 42"/>
                      <a:gd name="T12" fmla="*/ 72 w 144"/>
                      <a:gd name="T13" fmla="*/ 35 h 42"/>
                      <a:gd name="T14" fmla="*/ 0 w 144"/>
                      <a:gd name="T15" fmla="*/ 10 h 4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2"/>
                      <a:gd name="T26" fmla="*/ 144 w 144"/>
                      <a:gd name="T27" fmla="*/ 42 h 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2">
                        <a:moveTo>
                          <a:pt x="0" y="10"/>
                        </a:moveTo>
                        <a:lnTo>
                          <a:pt x="32" y="0"/>
                        </a:lnTo>
                        <a:lnTo>
                          <a:pt x="109" y="26"/>
                        </a:lnTo>
                        <a:lnTo>
                          <a:pt x="144" y="19"/>
                        </a:lnTo>
                        <a:lnTo>
                          <a:pt x="125" y="42"/>
                        </a:lnTo>
                        <a:lnTo>
                          <a:pt x="35" y="42"/>
                        </a:lnTo>
                        <a:lnTo>
                          <a:pt x="72" y="35"/>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263" name="Freeform 103">
                    <a:extLst>
                      <a:ext uri="{FF2B5EF4-FFF2-40B4-BE49-F238E27FC236}">
                        <a16:creationId xmlns:a16="http://schemas.microsoft.com/office/drawing/2014/main" id="{2B978B2F-60AB-4CF0-AED5-70B87003F4E2}"/>
                      </a:ext>
                    </a:extLst>
                  </p:cNvPr>
                  <p:cNvSpPr>
                    <a:spLocks/>
                  </p:cNvSpPr>
                  <p:nvPr/>
                </p:nvSpPr>
                <p:spPr bwMode="auto">
                  <a:xfrm>
                    <a:off x="1844" y="1898"/>
                    <a:ext cx="144" cy="42"/>
                  </a:xfrm>
                  <a:custGeom>
                    <a:avLst/>
                    <a:gdLst>
                      <a:gd name="T0" fmla="*/ 0 w 144"/>
                      <a:gd name="T1" fmla="*/ 10 h 42"/>
                      <a:gd name="T2" fmla="*/ 32 w 144"/>
                      <a:gd name="T3" fmla="*/ 0 h 42"/>
                      <a:gd name="T4" fmla="*/ 109 w 144"/>
                      <a:gd name="T5" fmla="*/ 26 h 42"/>
                      <a:gd name="T6" fmla="*/ 144 w 144"/>
                      <a:gd name="T7" fmla="*/ 19 h 42"/>
                      <a:gd name="T8" fmla="*/ 125 w 144"/>
                      <a:gd name="T9" fmla="*/ 42 h 42"/>
                      <a:gd name="T10" fmla="*/ 35 w 144"/>
                      <a:gd name="T11" fmla="*/ 42 h 42"/>
                      <a:gd name="T12" fmla="*/ 72 w 144"/>
                      <a:gd name="T13" fmla="*/ 35 h 42"/>
                      <a:gd name="T14" fmla="*/ 0 w 144"/>
                      <a:gd name="T15" fmla="*/ 10 h 4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2"/>
                      <a:gd name="T26" fmla="*/ 144 w 144"/>
                      <a:gd name="T27" fmla="*/ 42 h 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2">
                        <a:moveTo>
                          <a:pt x="0" y="10"/>
                        </a:moveTo>
                        <a:lnTo>
                          <a:pt x="32" y="0"/>
                        </a:lnTo>
                        <a:lnTo>
                          <a:pt x="109" y="26"/>
                        </a:lnTo>
                        <a:lnTo>
                          <a:pt x="144" y="19"/>
                        </a:lnTo>
                        <a:lnTo>
                          <a:pt x="125" y="42"/>
                        </a:lnTo>
                        <a:lnTo>
                          <a:pt x="35" y="42"/>
                        </a:lnTo>
                        <a:lnTo>
                          <a:pt x="72" y="35"/>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264" name="Freeform 104">
                    <a:extLst>
                      <a:ext uri="{FF2B5EF4-FFF2-40B4-BE49-F238E27FC236}">
                        <a16:creationId xmlns:a16="http://schemas.microsoft.com/office/drawing/2014/main" id="{BE38EFA1-1CCC-439B-B4AD-B0594F7291F4}"/>
                      </a:ext>
                    </a:extLst>
                  </p:cNvPr>
                  <p:cNvSpPr>
                    <a:spLocks/>
                  </p:cNvSpPr>
                  <p:nvPr/>
                </p:nvSpPr>
                <p:spPr bwMode="auto">
                  <a:xfrm>
                    <a:off x="1988" y="1954"/>
                    <a:ext cx="143" cy="42"/>
                  </a:xfrm>
                  <a:custGeom>
                    <a:avLst/>
                    <a:gdLst>
                      <a:gd name="T0" fmla="*/ 143 w 143"/>
                      <a:gd name="T1" fmla="*/ 33 h 42"/>
                      <a:gd name="T2" fmla="*/ 111 w 143"/>
                      <a:gd name="T3" fmla="*/ 42 h 42"/>
                      <a:gd name="T4" fmla="*/ 37 w 143"/>
                      <a:gd name="T5" fmla="*/ 14 h 42"/>
                      <a:gd name="T6" fmla="*/ 0 w 143"/>
                      <a:gd name="T7" fmla="*/ 24 h 42"/>
                      <a:gd name="T8" fmla="*/ 18 w 143"/>
                      <a:gd name="T9" fmla="*/ 0 h 42"/>
                      <a:gd name="T10" fmla="*/ 111 w 143"/>
                      <a:gd name="T11" fmla="*/ 0 h 42"/>
                      <a:gd name="T12" fmla="*/ 71 w 143"/>
                      <a:gd name="T13" fmla="*/ 7 h 42"/>
                      <a:gd name="T14" fmla="*/ 143 w 143"/>
                      <a:gd name="T15" fmla="*/ 33 h 42"/>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2"/>
                      <a:gd name="T26" fmla="*/ 143 w 143"/>
                      <a:gd name="T27" fmla="*/ 42 h 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2">
                        <a:moveTo>
                          <a:pt x="143" y="33"/>
                        </a:moveTo>
                        <a:lnTo>
                          <a:pt x="111" y="42"/>
                        </a:lnTo>
                        <a:lnTo>
                          <a:pt x="37" y="14"/>
                        </a:lnTo>
                        <a:lnTo>
                          <a:pt x="0" y="24"/>
                        </a:lnTo>
                        <a:lnTo>
                          <a:pt x="18" y="0"/>
                        </a:lnTo>
                        <a:lnTo>
                          <a:pt x="111" y="0"/>
                        </a:lnTo>
                        <a:lnTo>
                          <a:pt x="71" y="7"/>
                        </a:lnTo>
                        <a:lnTo>
                          <a:pt x="143"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265" name="Freeform 105">
                    <a:extLst>
                      <a:ext uri="{FF2B5EF4-FFF2-40B4-BE49-F238E27FC236}">
                        <a16:creationId xmlns:a16="http://schemas.microsoft.com/office/drawing/2014/main" id="{A32467C0-AD26-4532-A64A-14C36813A372}"/>
                      </a:ext>
                    </a:extLst>
                  </p:cNvPr>
                  <p:cNvSpPr>
                    <a:spLocks/>
                  </p:cNvSpPr>
                  <p:nvPr/>
                </p:nvSpPr>
                <p:spPr bwMode="auto">
                  <a:xfrm>
                    <a:off x="1988" y="1954"/>
                    <a:ext cx="143" cy="42"/>
                  </a:xfrm>
                  <a:custGeom>
                    <a:avLst/>
                    <a:gdLst>
                      <a:gd name="T0" fmla="*/ 143 w 143"/>
                      <a:gd name="T1" fmla="*/ 33 h 42"/>
                      <a:gd name="T2" fmla="*/ 111 w 143"/>
                      <a:gd name="T3" fmla="*/ 42 h 42"/>
                      <a:gd name="T4" fmla="*/ 37 w 143"/>
                      <a:gd name="T5" fmla="*/ 14 h 42"/>
                      <a:gd name="T6" fmla="*/ 0 w 143"/>
                      <a:gd name="T7" fmla="*/ 24 h 42"/>
                      <a:gd name="T8" fmla="*/ 18 w 143"/>
                      <a:gd name="T9" fmla="*/ 0 h 42"/>
                      <a:gd name="T10" fmla="*/ 111 w 143"/>
                      <a:gd name="T11" fmla="*/ 0 h 42"/>
                      <a:gd name="T12" fmla="*/ 71 w 143"/>
                      <a:gd name="T13" fmla="*/ 7 h 42"/>
                      <a:gd name="T14" fmla="*/ 143 w 143"/>
                      <a:gd name="T15" fmla="*/ 33 h 42"/>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2"/>
                      <a:gd name="T26" fmla="*/ 143 w 143"/>
                      <a:gd name="T27" fmla="*/ 42 h 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2">
                        <a:moveTo>
                          <a:pt x="143" y="33"/>
                        </a:moveTo>
                        <a:lnTo>
                          <a:pt x="111" y="42"/>
                        </a:lnTo>
                        <a:lnTo>
                          <a:pt x="37" y="14"/>
                        </a:lnTo>
                        <a:lnTo>
                          <a:pt x="0" y="24"/>
                        </a:lnTo>
                        <a:lnTo>
                          <a:pt x="18" y="0"/>
                        </a:lnTo>
                        <a:lnTo>
                          <a:pt x="111" y="0"/>
                        </a:lnTo>
                        <a:lnTo>
                          <a:pt x="71" y="7"/>
                        </a:lnTo>
                        <a:lnTo>
                          <a:pt x="143"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6249" name="Group 106">
                  <a:extLst>
                    <a:ext uri="{FF2B5EF4-FFF2-40B4-BE49-F238E27FC236}">
                      <a16:creationId xmlns:a16="http://schemas.microsoft.com/office/drawing/2014/main" id="{C9DF53A6-1FDC-4EE7-B237-84DCEF374938}"/>
                    </a:ext>
                  </a:extLst>
                </p:cNvPr>
                <p:cNvGrpSpPr>
                  <a:grpSpLocks/>
                </p:cNvGrpSpPr>
                <p:nvPr/>
              </p:nvGrpSpPr>
              <p:grpSpPr bwMode="auto">
                <a:xfrm>
                  <a:off x="1839" y="1901"/>
                  <a:ext cx="300" cy="97"/>
                  <a:chOff x="1839" y="1901"/>
                  <a:chExt cx="300" cy="97"/>
                </a:xfrm>
              </p:grpSpPr>
              <p:sp>
                <p:nvSpPr>
                  <p:cNvPr id="136250" name="Freeform 107">
                    <a:extLst>
                      <a:ext uri="{FF2B5EF4-FFF2-40B4-BE49-F238E27FC236}">
                        <a16:creationId xmlns:a16="http://schemas.microsoft.com/office/drawing/2014/main" id="{B59AD559-D5DF-40BE-8285-3272A3392660}"/>
                      </a:ext>
                    </a:extLst>
                  </p:cNvPr>
                  <p:cNvSpPr>
                    <a:spLocks/>
                  </p:cNvSpPr>
                  <p:nvPr/>
                </p:nvSpPr>
                <p:spPr bwMode="auto">
                  <a:xfrm>
                    <a:off x="1996" y="1903"/>
                    <a:ext cx="143" cy="42"/>
                  </a:xfrm>
                  <a:custGeom>
                    <a:avLst/>
                    <a:gdLst>
                      <a:gd name="T0" fmla="*/ 0 w 143"/>
                      <a:gd name="T1" fmla="*/ 33 h 42"/>
                      <a:gd name="T2" fmla="*/ 31 w 143"/>
                      <a:gd name="T3" fmla="*/ 42 h 42"/>
                      <a:gd name="T4" fmla="*/ 108 w 143"/>
                      <a:gd name="T5" fmla="*/ 14 h 42"/>
                      <a:gd name="T6" fmla="*/ 143 w 143"/>
                      <a:gd name="T7" fmla="*/ 23 h 42"/>
                      <a:gd name="T8" fmla="*/ 124 w 143"/>
                      <a:gd name="T9" fmla="*/ 0 h 42"/>
                      <a:gd name="T10" fmla="*/ 34 w 143"/>
                      <a:gd name="T11" fmla="*/ 0 h 42"/>
                      <a:gd name="T12" fmla="*/ 71 w 143"/>
                      <a:gd name="T13" fmla="*/ 7 h 42"/>
                      <a:gd name="T14" fmla="*/ 0 w 143"/>
                      <a:gd name="T15" fmla="*/ 33 h 42"/>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2"/>
                      <a:gd name="T26" fmla="*/ 143 w 143"/>
                      <a:gd name="T27" fmla="*/ 42 h 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2">
                        <a:moveTo>
                          <a:pt x="0" y="33"/>
                        </a:moveTo>
                        <a:lnTo>
                          <a:pt x="31" y="42"/>
                        </a:lnTo>
                        <a:lnTo>
                          <a:pt x="108" y="14"/>
                        </a:lnTo>
                        <a:lnTo>
                          <a:pt x="143" y="23"/>
                        </a:lnTo>
                        <a:lnTo>
                          <a:pt x="124" y="0"/>
                        </a:lnTo>
                        <a:lnTo>
                          <a:pt x="34" y="0"/>
                        </a:lnTo>
                        <a:lnTo>
                          <a:pt x="71" y="7"/>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251" name="Freeform 108">
                    <a:extLst>
                      <a:ext uri="{FF2B5EF4-FFF2-40B4-BE49-F238E27FC236}">
                        <a16:creationId xmlns:a16="http://schemas.microsoft.com/office/drawing/2014/main" id="{CB92C421-C6E3-4B70-A6C1-66DAFA838C1E}"/>
                      </a:ext>
                    </a:extLst>
                  </p:cNvPr>
                  <p:cNvSpPr>
                    <a:spLocks/>
                  </p:cNvSpPr>
                  <p:nvPr/>
                </p:nvSpPr>
                <p:spPr bwMode="auto">
                  <a:xfrm>
                    <a:off x="1996" y="1903"/>
                    <a:ext cx="143" cy="42"/>
                  </a:xfrm>
                  <a:custGeom>
                    <a:avLst/>
                    <a:gdLst>
                      <a:gd name="T0" fmla="*/ 0 w 143"/>
                      <a:gd name="T1" fmla="*/ 33 h 42"/>
                      <a:gd name="T2" fmla="*/ 31 w 143"/>
                      <a:gd name="T3" fmla="*/ 42 h 42"/>
                      <a:gd name="T4" fmla="*/ 108 w 143"/>
                      <a:gd name="T5" fmla="*/ 14 h 42"/>
                      <a:gd name="T6" fmla="*/ 143 w 143"/>
                      <a:gd name="T7" fmla="*/ 23 h 42"/>
                      <a:gd name="T8" fmla="*/ 124 w 143"/>
                      <a:gd name="T9" fmla="*/ 0 h 42"/>
                      <a:gd name="T10" fmla="*/ 34 w 143"/>
                      <a:gd name="T11" fmla="*/ 0 h 42"/>
                      <a:gd name="T12" fmla="*/ 71 w 143"/>
                      <a:gd name="T13" fmla="*/ 7 h 42"/>
                      <a:gd name="T14" fmla="*/ 0 w 143"/>
                      <a:gd name="T15" fmla="*/ 33 h 42"/>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2"/>
                      <a:gd name="T26" fmla="*/ 143 w 143"/>
                      <a:gd name="T27" fmla="*/ 42 h 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2">
                        <a:moveTo>
                          <a:pt x="0" y="33"/>
                        </a:moveTo>
                        <a:lnTo>
                          <a:pt x="31" y="42"/>
                        </a:lnTo>
                        <a:lnTo>
                          <a:pt x="108" y="14"/>
                        </a:lnTo>
                        <a:lnTo>
                          <a:pt x="143" y="23"/>
                        </a:lnTo>
                        <a:lnTo>
                          <a:pt x="124" y="0"/>
                        </a:lnTo>
                        <a:lnTo>
                          <a:pt x="34" y="0"/>
                        </a:lnTo>
                        <a:lnTo>
                          <a:pt x="71" y="7"/>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252" name="Freeform 109">
                    <a:extLst>
                      <a:ext uri="{FF2B5EF4-FFF2-40B4-BE49-F238E27FC236}">
                        <a16:creationId xmlns:a16="http://schemas.microsoft.com/office/drawing/2014/main" id="{054DCFCB-F7D9-41E1-9587-EA716C55A6B2}"/>
                      </a:ext>
                    </a:extLst>
                  </p:cNvPr>
                  <p:cNvSpPr>
                    <a:spLocks/>
                  </p:cNvSpPr>
                  <p:nvPr/>
                </p:nvSpPr>
                <p:spPr bwMode="auto">
                  <a:xfrm>
                    <a:off x="1839" y="1952"/>
                    <a:ext cx="143" cy="44"/>
                  </a:xfrm>
                  <a:custGeom>
                    <a:avLst/>
                    <a:gdLst>
                      <a:gd name="T0" fmla="*/ 143 w 143"/>
                      <a:gd name="T1" fmla="*/ 9 h 44"/>
                      <a:gd name="T2" fmla="*/ 112 w 143"/>
                      <a:gd name="T3" fmla="*/ 0 h 44"/>
                      <a:gd name="T4" fmla="*/ 37 w 143"/>
                      <a:gd name="T5" fmla="*/ 28 h 44"/>
                      <a:gd name="T6" fmla="*/ 0 w 143"/>
                      <a:gd name="T7" fmla="*/ 19 h 44"/>
                      <a:gd name="T8" fmla="*/ 19 w 143"/>
                      <a:gd name="T9" fmla="*/ 44 h 44"/>
                      <a:gd name="T10" fmla="*/ 112 w 143"/>
                      <a:gd name="T11" fmla="*/ 44 h 44"/>
                      <a:gd name="T12" fmla="*/ 72 w 143"/>
                      <a:gd name="T13" fmla="*/ 35 h 44"/>
                      <a:gd name="T14" fmla="*/ 143 w 143"/>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143" y="9"/>
                        </a:moveTo>
                        <a:lnTo>
                          <a:pt x="112" y="0"/>
                        </a:lnTo>
                        <a:lnTo>
                          <a:pt x="37" y="28"/>
                        </a:lnTo>
                        <a:lnTo>
                          <a:pt x="0" y="19"/>
                        </a:lnTo>
                        <a:lnTo>
                          <a:pt x="19" y="44"/>
                        </a:lnTo>
                        <a:lnTo>
                          <a:pt x="112" y="44"/>
                        </a:lnTo>
                        <a:lnTo>
                          <a:pt x="72" y="35"/>
                        </a:ln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253" name="Freeform 110">
                    <a:extLst>
                      <a:ext uri="{FF2B5EF4-FFF2-40B4-BE49-F238E27FC236}">
                        <a16:creationId xmlns:a16="http://schemas.microsoft.com/office/drawing/2014/main" id="{EDE385BB-4A1D-4568-9D86-E700B040BC47}"/>
                      </a:ext>
                    </a:extLst>
                  </p:cNvPr>
                  <p:cNvSpPr>
                    <a:spLocks/>
                  </p:cNvSpPr>
                  <p:nvPr/>
                </p:nvSpPr>
                <p:spPr bwMode="auto">
                  <a:xfrm>
                    <a:off x="1839" y="1952"/>
                    <a:ext cx="143" cy="44"/>
                  </a:xfrm>
                  <a:custGeom>
                    <a:avLst/>
                    <a:gdLst>
                      <a:gd name="T0" fmla="*/ 143 w 143"/>
                      <a:gd name="T1" fmla="*/ 9 h 44"/>
                      <a:gd name="T2" fmla="*/ 112 w 143"/>
                      <a:gd name="T3" fmla="*/ 0 h 44"/>
                      <a:gd name="T4" fmla="*/ 37 w 143"/>
                      <a:gd name="T5" fmla="*/ 28 h 44"/>
                      <a:gd name="T6" fmla="*/ 0 w 143"/>
                      <a:gd name="T7" fmla="*/ 19 h 44"/>
                      <a:gd name="T8" fmla="*/ 19 w 143"/>
                      <a:gd name="T9" fmla="*/ 44 h 44"/>
                      <a:gd name="T10" fmla="*/ 112 w 143"/>
                      <a:gd name="T11" fmla="*/ 44 h 44"/>
                      <a:gd name="T12" fmla="*/ 72 w 143"/>
                      <a:gd name="T13" fmla="*/ 35 h 44"/>
                      <a:gd name="T14" fmla="*/ 143 w 143"/>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143" y="9"/>
                        </a:moveTo>
                        <a:lnTo>
                          <a:pt x="112" y="0"/>
                        </a:lnTo>
                        <a:lnTo>
                          <a:pt x="37" y="28"/>
                        </a:lnTo>
                        <a:lnTo>
                          <a:pt x="0" y="19"/>
                        </a:lnTo>
                        <a:lnTo>
                          <a:pt x="19" y="44"/>
                        </a:lnTo>
                        <a:lnTo>
                          <a:pt x="112" y="44"/>
                        </a:lnTo>
                        <a:lnTo>
                          <a:pt x="72" y="35"/>
                        </a:ln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254" name="Freeform 111">
                    <a:extLst>
                      <a:ext uri="{FF2B5EF4-FFF2-40B4-BE49-F238E27FC236}">
                        <a16:creationId xmlns:a16="http://schemas.microsoft.com/office/drawing/2014/main" id="{5D0B7B09-7FFA-49F9-A704-312794F06166}"/>
                      </a:ext>
                    </a:extLst>
                  </p:cNvPr>
                  <p:cNvSpPr>
                    <a:spLocks/>
                  </p:cNvSpPr>
                  <p:nvPr/>
                </p:nvSpPr>
                <p:spPr bwMode="auto">
                  <a:xfrm>
                    <a:off x="1847" y="1901"/>
                    <a:ext cx="143" cy="42"/>
                  </a:xfrm>
                  <a:custGeom>
                    <a:avLst/>
                    <a:gdLst>
                      <a:gd name="T0" fmla="*/ 0 w 143"/>
                      <a:gd name="T1" fmla="*/ 9 h 42"/>
                      <a:gd name="T2" fmla="*/ 32 w 143"/>
                      <a:gd name="T3" fmla="*/ 0 h 42"/>
                      <a:gd name="T4" fmla="*/ 109 w 143"/>
                      <a:gd name="T5" fmla="*/ 25 h 42"/>
                      <a:gd name="T6" fmla="*/ 143 w 143"/>
                      <a:gd name="T7" fmla="*/ 18 h 42"/>
                      <a:gd name="T8" fmla="*/ 125 w 143"/>
                      <a:gd name="T9" fmla="*/ 42 h 42"/>
                      <a:gd name="T10" fmla="*/ 34 w 143"/>
                      <a:gd name="T11" fmla="*/ 42 h 42"/>
                      <a:gd name="T12" fmla="*/ 72 w 143"/>
                      <a:gd name="T13" fmla="*/ 35 h 42"/>
                      <a:gd name="T14" fmla="*/ 0 w 143"/>
                      <a:gd name="T15" fmla="*/ 9 h 42"/>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2"/>
                      <a:gd name="T26" fmla="*/ 143 w 143"/>
                      <a:gd name="T27" fmla="*/ 42 h 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2">
                        <a:moveTo>
                          <a:pt x="0" y="9"/>
                        </a:moveTo>
                        <a:lnTo>
                          <a:pt x="32" y="0"/>
                        </a:lnTo>
                        <a:lnTo>
                          <a:pt x="109" y="25"/>
                        </a:lnTo>
                        <a:lnTo>
                          <a:pt x="143" y="18"/>
                        </a:lnTo>
                        <a:lnTo>
                          <a:pt x="125" y="42"/>
                        </a:lnTo>
                        <a:lnTo>
                          <a:pt x="34" y="42"/>
                        </a:lnTo>
                        <a:lnTo>
                          <a:pt x="72" y="35"/>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255" name="Freeform 112">
                    <a:extLst>
                      <a:ext uri="{FF2B5EF4-FFF2-40B4-BE49-F238E27FC236}">
                        <a16:creationId xmlns:a16="http://schemas.microsoft.com/office/drawing/2014/main" id="{3FB58B90-900D-42E5-87CC-6F13888B585F}"/>
                      </a:ext>
                    </a:extLst>
                  </p:cNvPr>
                  <p:cNvSpPr>
                    <a:spLocks/>
                  </p:cNvSpPr>
                  <p:nvPr/>
                </p:nvSpPr>
                <p:spPr bwMode="auto">
                  <a:xfrm>
                    <a:off x="1847" y="1901"/>
                    <a:ext cx="143" cy="42"/>
                  </a:xfrm>
                  <a:custGeom>
                    <a:avLst/>
                    <a:gdLst>
                      <a:gd name="T0" fmla="*/ 0 w 143"/>
                      <a:gd name="T1" fmla="*/ 9 h 42"/>
                      <a:gd name="T2" fmla="*/ 32 w 143"/>
                      <a:gd name="T3" fmla="*/ 0 h 42"/>
                      <a:gd name="T4" fmla="*/ 109 w 143"/>
                      <a:gd name="T5" fmla="*/ 25 h 42"/>
                      <a:gd name="T6" fmla="*/ 143 w 143"/>
                      <a:gd name="T7" fmla="*/ 18 h 42"/>
                      <a:gd name="T8" fmla="*/ 125 w 143"/>
                      <a:gd name="T9" fmla="*/ 42 h 42"/>
                      <a:gd name="T10" fmla="*/ 34 w 143"/>
                      <a:gd name="T11" fmla="*/ 42 h 42"/>
                      <a:gd name="T12" fmla="*/ 72 w 143"/>
                      <a:gd name="T13" fmla="*/ 35 h 42"/>
                      <a:gd name="T14" fmla="*/ 0 w 143"/>
                      <a:gd name="T15" fmla="*/ 9 h 42"/>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2"/>
                      <a:gd name="T26" fmla="*/ 143 w 143"/>
                      <a:gd name="T27" fmla="*/ 42 h 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2">
                        <a:moveTo>
                          <a:pt x="0" y="9"/>
                        </a:moveTo>
                        <a:lnTo>
                          <a:pt x="32" y="0"/>
                        </a:lnTo>
                        <a:lnTo>
                          <a:pt x="109" y="25"/>
                        </a:lnTo>
                        <a:lnTo>
                          <a:pt x="143" y="18"/>
                        </a:lnTo>
                        <a:lnTo>
                          <a:pt x="125" y="42"/>
                        </a:lnTo>
                        <a:lnTo>
                          <a:pt x="34" y="42"/>
                        </a:lnTo>
                        <a:lnTo>
                          <a:pt x="72" y="35"/>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256" name="Freeform 113">
                    <a:extLst>
                      <a:ext uri="{FF2B5EF4-FFF2-40B4-BE49-F238E27FC236}">
                        <a16:creationId xmlns:a16="http://schemas.microsoft.com/office/drawing/2014/main" id="{D80711C4-14E7-4C88-97FB-5945C88E4202}"/>
                      </a:ext>
                    </a:extLst>
                  </p:cNvPr>
                  <p:cNvSpPr>
                    <a:spLocks/>
                  </p:cNvSpPr>
                  <p:nvPr/>
                </p:nvSpPr>
                <p:spPr bwMode="auto">
                  <a:xfrm>
                    <a:off x="1990" y="1957"/>
                    <a:ext cx="144" cy="41"/>
                  </a:xfrm>
                  <a:custGeom>
                    <a:avLst/>
                    <a:gdLst>
                      <a:gd name="T0" fmla="*/ 144 w 144"/>
                      <a:gd name="T1" fmla="*/ 32 h 41"/>
                      <a:gd name="T2" fmla="*/ 112 w 144"/>
                      <a:gd name="T3" fmla="*/ 41 h 41"/>
                      <a:gd name="T4" fmla="*/ 37 w 144"/>
                      <a:gd name="T5" fmla="*/ 14 h 41"/>
                      <a:gd name="T6" fmla="*/ 0 w 144"/>
                      <a:gd name="T7" fmla="*/ 23 h 41"/>
                      <a:gd name="T8" fmla="*/ 19 w 144"/>
                      <a:gd name="T9" fmla="*/ 0 h 41"/>
                      <a:gd name="T10" fmla="*/ 112 w 144"/>
                      <a:gd name="T11" fmla="*/ 0 h 41"/>
                      <a:gd name="T12" fmla="*/ 72 w 144"/>
                      <a:gd name="T13" fmla="*/ 7 h 41"/>
                      <a:gd name="T14" fmla="*/ 144 w 144"/>
                      <a:gd name="T15" fmla="*/ 32 h 41"/>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1"/>
                      <a:gd name="T26" fmla="*/ 144 w 144"/>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1">
                        <a:moveTo>
                          <a:pt x="144" y="32"/>
                        </a:moveTo>
                        <a:lnTo>
                          <a:pt x="112" y="41"/>
                        </a:lnTo>
                        <a:lnTo>
                          <a:pt x="37" y="14"/>
                        </a:lnTo>
                        <a:lnTo>
                          <a:pt x="0" y="23"/>
                        </a:lnTo>
                        <a:lnTo>
                          <a:pt x="19" y="0"/>
                        </a:lnTo>
                        <a:lnTo>
                          <a:pt x="112" y="0"/>
                        </a:lnTo>
                        <a:lnTo>
                          <a:pt x="72" y="7"/>
                        </a:lnTo>
                        <a:lnTo>
                          <a:pt x="144"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257" name="Freeform 114">
                    <a:extLst>
                      <a:ext uri="{FF2B5EF4-FFF2-40B4-BE49-F238E27FC236}">
                        <a16:creationId xmlns:a16="http://schemas.microsoft.com/office/drawing/2014/main" id="{6817EEE7-8E59-4616-8BB2-56966E6DC74C}"/>
                      </a:ext>
                    </a:extLst>
                  </p:cNvPr>
                  <p:cNvSpPr>
                    <a:spLocks/>
                  </p:cNvSpPr>
                  <p:nvPr/>
                </p:nvSpPr>
                <p:spPr bwMode="auto">
                  <a:xfrm>
                    <a:off x="1990" y="1957"/>
                    <a:ext cx="144" cy="41"/>
                  </a:xfrm>
                  <a:custGeom>
                    <a:avLst/>
                    <a:gdLst>
                      <a:gd name="T0" fmla="*/ 144 w 144"/>
                      <a:gd name="T1" fmla="*/ 32 h 41"/>
                      <a:gd name="T2" fmla="*/ 112 w 144"/>
                      <a:gd name="T3" fmla="*/ 41 h 41"/>
                      <a:gd name="T4" fmla="*/ 37 w 144"/>
                      <a:gd name="T5" fmla="*/ 14 h 41"/>
                      <a:gd name="T6" fmla="*/ 0 w 144"/>
                      <a:gd name="T7" fmla="*/ 23 h 41"/>
                      <a:gd name="T8" fmla="*/ 19 w 144"/>
                      <a:gd name="T9" fmla="*/ 0 h 41"/>
                      <a:gd name="T10" fmla="*/ 112 w 144"/>
                      <a:gd name="T11" fmla="*/ 0 h 41"/>
                      <a:gd name="T12" fmla="*/ 72 w 144"/>
                      <a:gd name="T13" fmla="*/ 7 h 41"/>
                      <a:gd name="T14" fmla="*/ 144 w 144"/>
                      <a:gd name="T15" fmla="*/ 32 h 41"/>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1"/>
                      <a:gd name="T26" fmla="*/ 144 w 144"/>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1">
                        <a:moveTo>
                          <a:pt x="144" y="32"/>
                        </a:moveTo>
                        <a:lnTo>
                          <a:pt x="112" y="41"/>
                        </a:lnTo>
                        <a:lnTo>
                          <a:pt x="37" y="14"/>
                        </a:lnTo>
                        <a:lnTo>
                          <a:pt x="0" y="23"/>
                        </a:lnTo>
                        <a:lnTo>
                          <a:pt x="19" y="0"/>
                        </a:lnTo>
                        <a:lnTo>
                          <a:pt x="112" y="0"/>
                        </a:lnTo>
                        <a:lnTo>
                          <a:pt x="72" y="7"/>
                        </a:lnTo>
                        <a:lnTo>
                          <a:pt x="144"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136246" name="Line 115">
                <a:extLst>
                  <a:ext uri="{FF2B5EF4-FFF2-40B4-BE49-F238E27FC236}">
                    <a16:creationId xmlns:a16="http://schemas.microsoft.com/office/drawing/2014/main" id="{F4660AF2-3266-4509-9382-D902B6F7CA8D}"/>
                  </a:ext>
                </a:extLst>
              </p:cNvPr>
              <p:cNvSpPr>
                <a:spLocks noChangeShapeType="1"/>
              </p:cNvSpPr>
              <p:nvPr/>
            </p:nvSpPr>
            <p:spPr bwMode="auto">
              <a:xfrm>
                <a:off x="1770" y="1947"/>
                <a:ext cx="1" cy="93"/>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47" name="Line 116">
                <a:extLst>
                  <a:ext uri="{FF2B5EF4-FFF2-40B4-BE49-F238E27FC236}">
                    <a16:creationId xmlns:a16="http://schemas.microsoft.com/office/drawing/2014/main" id="{8724FB1D-F01E-43B4-A33B-63F835A03CAA}"/>
                  </a:ext>
                </a:extLst>
              </p:cNvPr>
              <p:cNvSpPr>
                <a:spLocks noChangeShapeType="1"/>
              </p:cNvSpPr>
              <p:nvPr/>
            </p:nvSpPr>
            <p:spPr bwMode="auto">
              <a:xfrm>
                <a:off x="2205" y="1947"/>
                <a:ext cx="1" cy="93"/>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36215" name="Group 117">
              <a:extLst>
                <a:ext uri="{FF2B5EF4-FFF2-40B4-BE49-F238E27FC236}">
                  <a16:creationId xmlns:a16="http://schemas.microsoft.com/office/drawing/2014/main" id="{FA0DDA7B-3A9F-4B3E-9ABF-DEA8ACC9DB30}"/>
                </a:ext>
              </a:extLst>
            </p:cNvPr>
            <p:cNvGrpSpPr>
              <a:grpSpLocks/>
            </p:cNvGrpSpPr>
            <p:nvPr/>
          </p:nvGrpSpPr>
          <p:grpSpPr bwMode="auto">
            <a:xfrm>
              <a:off x="3501" y="1301"/>
              <a:ext cx="437" cy="224"/>
              <a:chOff x="3570" y="1880"/>
              <a:chExt cx="437" cy="224"/>
            </a:xfrm>
          </p:grpSpPr>
          <p:sp>
            <p:nvSpPr>
              <p:cNvPr id="136216" name="Oval 118">
                <a:extLst>
                  <a:ext uri="{FF2B5EF4-FFF2-40B4-BE49-F238E27FC236}">
                    <a16:creationId xmlns:a16="http://schemas.microsoft.com/office/drawing/2014/main" id="{4E169A92-28F6-474C-BBCE-DCD2925F56D5}"/>
                  </a:ext>
                </a:extLst>
              </p:cNvPr>
              <p:cNvSpPr>
                <a:spLocks noChangeArrowheads="1"/>
              </p:cNvSpPr>
              <p:nvPr/>
            </p:nvSpPr>
            <p:spPr bwMode="auto">
              <a:xfrm>
                <a:off x="3571" y="1973"/>
                <a:ext cx="436" cy="131"/>
              </a:xfrm>
              <a:prstGeom prst="ellipse">
                <a:avLst/>
              </a:prstGeom>
              <a:solidFill>
                <a:srgbClr val="0078AA"/>
              </a:solidFill>
              <a:ln w="4763">
                <a:solidFill>
                  <a:srgbClr val="AAE6FF"/>
                </a:solidFill>
                <a:round/>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6217" name="Rectangle 119">
                <a:extLst>
                  <a:ext uri="{FF2B5EF4-FFF2-40B4-BE49-F238E27FC236}">
                    <a16:creationId xmlns:a16="http://schemas.microsoft.com/office/drawing/2014/main" id="{95EFA295-3868-47F2-BB81-109B10B527B4}"/>
                  </a:ext>
                </a:extLst>
              </p:cNvPr>
              <p:cNvSpPr>
                <a:spLocks noChangeArrowheads="1"/>
              </p:cNvSpPr>
              <p:nvPr/>
            </p:nvSpPr>
            <p:spPr bwMode="auto">
              <a:xfrm>
                <a:off x="3570" y="1947"/>
                <a:ext cx="435" cy="93"/>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6218" name="Rectangle 120">
                <a:extLst>
                  <a:ext uri="{FF2B5EF4-FFF2-40B4-BE49-F238E27FC236}">
                    <a16:creationId xmlns:a16="http://schemas.microsoft.com/office/drawing/2014/main" id="{D1120B02-E8BF-4A21-A25D-85D2FF2A7B7B}"/>
                  </a:ext>
                </a:extLst>
              </p:cNvPr>
              <p:cNvSpPr>
                <a:spLocks noChangeArrowheads="1"/>
              </p:cNvSpPr>
              <p:nvPr/>
            </p:nvSpPr>
            <p:spPr bwMode="auto">
              <a:xfrm>
                <a:off x="3570" y="1947"/>
                <a:ext cx="435" cy="93"/>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6219" name="Oval 121">
                <a:extLst>
                  <a:ext uri="{FF2B5EF4-FFF2-40B4-BE49-F238E27FC236}">
                    <a16:creationId xmlns:a16="http://schemas.microsoft.com/office/drawing/2014/main" id="{BB30B1E6-6727-43F7-BB65-A8FE9C37374E}"/>
                  </a:ext>
                </a:extLst>
              </p:cNvPr>
              <p:cNvSpPr>
                <a:spLocks noChangeArrowheads="1"/>
              </p:cNvSpPr>
              <p:nvPr/>
            </p:nvSpPr>
            <p:spPr bwMode="auto">
              <a:xfrm>
                <a:off x="3571" y="1880"/>
                <a:ext cx="436" cy="131"/>
              </a:xfrm>
              <a:prstGeom prst="ellipse">
                <a:avLst/>
              </a:prstGeom>
              <a:solidFill>
                <a:srgbClr val="00B4FF"/>
              </a:solidFill>
              <a:ln w="4763">
                <a:solidFill>
                  <a:srgbClr val="AAE6FF"/>
                </a:solidFill>
                <a:round/>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36220" name="Group 122">
                <a:extLst>
                  <a:ext uri="{FF2B5EF4-FFF2-40B4-BE49-F238E27FC236}">
                    <a16:creationId xmlns:a16="http://schemas.microsoft.com/office/drawing/2014/main" id="{10293E9B-8328-4397-9E45-DC01DA8C8C61}"/>
                  </a:ext>
                </a:extLst>
              </p:cNvPr>
              <p:cNvGrpSpPr>
                <a:grpSpLocks/>
              </p:cNvGrpSpPr>
              <p:nvPr/>
            </p:nvGrpSpPr>
            <p:grpSpPr bwMode="auto">
              <a:xfrm>
                <a:off x="3636" y="1895"/>
                <a:ext cx="303" cy="100"/>
                <a:chOff x="3636" y="1895"/>
                <a:chExt cx="303" cy="100"/>
              </a:xfrm>
            </p:grpSpPr>
            <p:grpSp>
              <p:nvGrpSpPr>
                <p:cNvPr id="136223" name="Group 123">
                  <a:extLst>
                    <a:ext uri="{FF2B5EF4-FFF2-40B4-BE49-F238E27FC236}">
                      <a16:creationId xmlns:a16="http://schemas.microsoft.com/office/drawing/2014/main" id="{B1AC41F5-F83E-42DE-9E32-CA0CB23A02BE}"/>
                    </a:ext>
                  </a:extLst>
                </p:cNvPr>
                <p:cNvGrpSpPr>
                  <a:grpSpLocks/>
                </p:cNvGrpSpPr>
                <p:nvPr/>
              </p:nvGrpSpPr>
              <p:grpSpPr bwMode="auto">
                <a:xfrm>
                  <a:off x="3636" y="1895"/>
                  <a:ext cx="300" cy="98"/>
                  <a:chOff x="3636" y="1895"/>
                  <a:chExt cx="300" cy="98"/>
                </a:xfrm>
              </p:grpSpPr>
              <p:sp>
                <p:nvSpPr>
                  <p:cNvPr id="136233" name="Freeform 124">
                    <a:extLst>
                      <a:ext uri="{FF2B5EF4-FFF2-40B4-BE49-F238E27FC236}">
                        <a16:creationId xmlns:a16="http://schemas.microsoft.com/office/drawing/2014/main" id="{1EC1CCA7-380E-4110-B1E1-4F3CEB7D5682}"/>
                      </a:ext>
                    </a:extLst>
                  </p:cNvPr>
                  <p:cNvSpPr>
                    <a:spLocks/>
                  </p:cNvSpPr>
                  <p:nvPr/>
                </p:nvSpPr>
                <p:spPr bwMode="auto">
                  <a:xfrm>
                    <a:off x="3793" y="1898"/>
                    <a:ext cx="143" cy="42"/>
                  </a:xfrm>
                  <a:custGeom>
                    <a:avLst/>
                    <a:gdLst>
                      <a:gd name="T0" fmla="*/ 0 w 143"/>
                      <a:gd name="T1" fmla="*/ 32 h 42"/>
                      <a:gd name="T2" fmla="*/ 32 w 143"/>
                      <a:gd name="T3" fmla="*/ 42 h 42"/>
                      <a:gd name="T4" fmla="*/ 109 w 143"/>
                      <a:gd name="T5" fmla="*/ 14 h 42"/>
                      <a:gd name="T6" fmla="*/ 143 w 143"/>
                      <a:gd name="T7" fmla="*/ 23 h 42"/>
                      <a:gd name="T8" fmla="*/ 125 w 143"/>
                      <a:gd name="T9" fmla="*/ 0 h 42"/>
                      <a:gd name="T10" fmla="*/ 34 w 143"/>
                      <a:gd name="T11" fmla="*/ 0 h 42"/>
                      <a:gd name="T12" fmla="*/ 72 w 143"/>
                      <a:gd name="T13" fmla="*/ 7 h 42"/>
                      <a:gd name="T14" fmla="*/ 0 w 143"/>
                      <a:gd name="T15" fmla="*/ 32 h 42"/>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2"/>
                      <a:gd name="T26" fmla="*/ 143 w 143"/>
                      <a:gd name="T27" fmla="*/ 42 h 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2">
                        <a:moveTo>
                          <a:pt x="0" y="32"/>
                        </a:moveTo>
                        <a:lnTo>
                          <a:pt x="32" y="42"/>
                        </a:lnTo>
                        <a:lnTo>
                          <a:pt x="109" y="14"/>
                        </a:lnTo>
                        <a:lnTo>
                          <a:pt x="143" y="23"/>
                        </a:lnTo>
                        <a:lnTo>
                          <a:pt x="125" y="0"/>
                        </a:lnTo>
                        <a:lnTo>
                          <a:pt x="34" y="0"/>
                        </a:lnTo>
                        <a:lnTo>
                          <a:pt x="72" y="7"/>
                        </a:lnTo>
                        <a:lnTo>
                          <a:pt x="0"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234" name="Freeform 125">
                    <a:extLst>
                      <a:ext uri="{FF2B5EF4-FFF2-40B4-BE49-F238E27FC236}">
                        <a16:creationId xmlns:a16="http://schemas.microsoft.com/office/drawing/2014/main" id="{9B21C3E5-095F-4388-909E-82A16EA660EF}"/>
                      </a:ext>
                    </a:extLst>
                  </p:cNvPr>
                  <p:cNvSpPr>
                    <a:spLocks/>
                  </p:cNvSpPr>
                  <p:nvPr/>
                </p:nvSpPr>
                <p:spPr bwMode="auto">
                  <a:xfrm>
                    <a:off x="3793" y="1898"/>
                    <a:ext cx="143" cy="42"/>
                  </a:xfrm>
                  <a:custGeom>
                    <a:avLst/>
                    <a:gdLst>
                      <a:gd name="T0" fmla="*/ 0 w 143"/>
                      <a:gd name="T1" fmla="*/ 32 h 42"/>
                      <a:gd name="T2" fmla="*/ 32 w 143"/>
                      <a:gd name="T3" fmla="*/ 42 h 42"/>
                      <a:gd name="T4" fmla="*/ 109 w 143"/>
                      <a:gd name="T5" fmla="*/ 14 h 42"/>
                      <a:gd name="T6" fmla="*/ 143 w 143"/>
                      <a:gd name="T7" fmla="*/ 23 h 42"/>
                      <a:gd name="T8" fmla="*/ 125 w 143"/>
                      <a:gd name="T9" fmla="*/ 0 h 42"/>
                      <a:gd name="T10" fmla="*/ 34 w 143"/>
                      <a:gd name="T11" fmla="*/ 0 h 42"/>
                      <a:gd name="T12" fmla="*/ 72 w 143"/>
                      <a:gd name="T13" fmla="*/ 7 h 42"/>
                      <a:gd name="T14" fmla="*/ 0 w 143"/>
                      <a:gd name="T15" fmla="*/ 32 h 42"/>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2"/>
                      <a:gd name="T26" fmla="*/ 143 w 143"/>
                      <a:gd name="T27" fmla="*/ 42 h 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2">
                        <a:moveTo>
                          <a:pt x="0" y="32"/>
                        </a:moveTo>
                        <a:lnTo>
                          <a:pt x="32" y="42"/>
                        </a:lnTo>
                        <a:lnTo>
                          <a:pt x="109" y="14"/>
                        </a:lnTo>
                        <a:lnTo>
                          <a:pt x="143" y="23"/>
                        </a:lnTo>
                        <a:lnTo>
                          <a:pt x="125" y="0"/>
                        </a:lnTo>
                        <a:lnTo>
                          <a:pt x="34" y="0"/>
                        </a:lnTo>
                        <a:lnTo>
                          <a:pt x="72" y="7"/>
                        </a:lnTo>
                        <a:lnTo>
                          <a:pt x="0"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235" name="Freeform 126">
                    <a:extLst>
                      <a:ext uri="{FF2B5EF4-FFF2-40B4-BE49-F238E27FC236}">
                        <a16:creationId xmlns:a16="http://schemas.microsoft.com/office/drawing/2014/main" id="{1A578972-7CC7-4028-B1DF-F9619AD55C5B}"/>
                      </a:ext>
                    </a:extLst>
                  </p:cNvPr>
                  <p:cNvSpPr>
                    <a:spLocks/>
                  </p:cNvSpPr>
                  <p:nvPr/>
                </p:nvSpPr>
                <p:spPr bwMode="auto">
                  <a:xfrm>
                    <a:off x="3636" y="1947"/>
                    <a:ext cx="144" cy="44"/>
                  </a:xfrm>
                  <a:custGeom>
                    <a:avLst/>
                    <a:gdLst>
                      <a:gd name="T0" fmla="*/ 144 w 144"/>
                      <a:gd name="T1" fmla="*/ 9 h 44"/>
                      <a:gd name="T2" fmla="*/ 112 w 144"/>
                      <a:gd name="T3" fmla="*/ 0 h 44"/>
                      <a:gd name="T4" fmla="*/ 38 w 144"/>
                      <a:gd name="T5" fmla="*/ 28 h 44"/>
                      <a:gd name="T6" fmla="*/ 0 w 144"/>
                      <a:gd name="T7" fmla="*/ 18 h 44"/>
                      <a:gd name="T8" fmla="*/ 19 w 144"/>
                      <a:gd name="T9" fmla="*/ 44 h 44"/>
                      <a:gd name="T10" fmla="*/ 112 w 144"/>
                      <a:gd name="T11" fmla="*/ 44 h 44"/>
                      <a:gd name="T12" fmla="*/ 72 w 144"/>
                      <a:gd name="T13" fmla="*/ 35 h 44"/>
                      <a:gd name="T14" fmla="*/ 144 w 144"/>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144" y="9"/>
                        </a:moveTo>
                        <a:lnTo>
                          <a:pt x="112" y="0"/>
                        </a:lnTo>
                        <a:lnTo>
                          <a:pt x="38" y="28"/>
                        </a:lnTo>
                        <a:lnTo>
                          <a:pt x="0" y="18"/>
                        </a:lnTo>
                        <a:lnTo>
                          <a:pt x="19" y="44"/>
                        </a:lnTo>
                        <a:lnTo>
                          <a:pt x="112" y="44"/>
                        </a:lnTo>
                        <a:lnTo>
                          <a:pt x="72" y="35"/>
                        </a:lnTo>
                        <a:lnTo>
                          <a:pt x="144"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236" name="Freeform 127">
                    <a:extLst>
                      <a:ext uri="{FF2B5EF4-FFF2-40B4-BE49-F238E27FC236}">
                        <a16:creationId xmlns:a16="http://schemas.microsoft.com/office/drawing/2014/main" id="{E278FA20-1CC4-4A25-824A-96ADFF904304}"/>
                      </a:ext>
                    </a:extLst>
                  </p:cNvPr>
                  <p:cNvSpPr>
                    <a:spLocks/>
                  </p:cNvSpPr>
                  <p:nvPr/>
                </p:nvSpPr>
                <p:spPr bwMode="auto">
                  <a:xfrm>
                    <a:off x="3636" y="1947"/>
                    <a:ext cx="144" cy="44"/>
                  </a:xfrm>
                  <a:custGeom>
                    <a:avLst/>
                    <a:gdLst>
                      <a:gd name="T0" fmla="*/ 144 w 144"/>
                      <a:gd name="T1" fmla="*/ 9 h 44"/>
                      <a:gd name="T2" fmla="*/ 112 w 144"/>
                      <a:gd name="T3" fmla="*/ 0 h 44"/>
                      <a:gd name="T4" fmla="*/ 38 w 144"/>
                      <a:gd name="T5" fmla="*/ 28 h 44"/>
                      <a:gd name="T6" fmla="*/ 0 w 144"/>
                      <a:gd name="T7" fmla="*/ 18 h 44"/>
                      <a:gd name="T8" fmla="*/ 19 w 144"/>
                      <a:gd name="T9" fmla="*/ 44 h 44"/>
                      <a:gd name="T10" fmla="*/ 112 w 144"/>
                      <a:gd name="T11" fmla="*/ 44 h 44"/>
                      <a:gd name="T12" fmla="*/ 72 w 144"/>
                      <a:gd name="T13" fmla="*/ 35 h 44"/>
                      <a:gd name="T14" fmla="*/ 144 w 144"/>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4"/>
                      <a:gd name="T26" fmla="*/ 144 w 14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4">
                        <a:moveTo>
                          <a:pt x="144" y="9"/>
                        </a:moveTo>
                        <a:lnTo>
                          <a:pt x="112" y="0"/>
                        </a:lnTo>
                        <a:lnTo>
                          <a:pt x="38" y="28"/>
                        </a:lnTo>
                        <a:lnTo>
                          <a:pt x="0" y="18"/>
                        </a:lnTo>
                        <a:lnTo>
                          <a:pt x="19" y="44"/>
                        </a:lnTo>
                        <a:lnTo>
                          <a:pt x="112" y="44"/>
                        </a:lnTo>
                        <a:lnTo>
                          <a:pt x="72" y="35"/>
                        </a:lnTo>
                        <a:lnTo>
                          <a:pt x="144"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237" name="Freeform 128">
                    <a:extLst>
                      <a:ext uri="{FF2B5EF4-FFF2-40B4-BE49-F238E27FC236}">
                        <a16:creationId xmlns:a16="http://schemas.microsoft.com/office/drawing/2014/main" id="{482DA8B0-3453-4276-9700-FCCF1000A01D}"/>
                      </a:ext>
                    </a:extLst>
                  </p:cNvPr>
                  <p:cNvSpPr>
                    <a:spLocks/>
                  </p:cNvSpPr>
                  <p:nvPr/>
                </p:nvSpPr>
                <p:spPr bwMode="auto">
                  <a:xfrm>
                    <a:off x="3644" y="1895"/>
                    <a:ext cx="144" cy="42"/>
                  </a:xfrm>
                  <a:custGeom>
                    <a:avLst/>
                    <a:gdLst>
                      <a:gd name="T0" fmla="*/ 0 w 144"/>
                      <a:gd name="T1" fmla="*/ 10 h 42"/>
                      <a:gd name="T2" fmla="*/ 32 w 144"/>
                      <a:gd name="T3" fmla="*/ 0 h 42"/>
                      <a:gd name="T4" fmla="*/ 109 w 144"/>
                      <a:gd name="T5" fmla="*/ 26 h 42"/>
                      <a:gd name="T6" fmla="*/ 144 w 144"/>
                      <a:gd name="T7" fmla="*/ 19 h 42"/>
                      <a:gd name="T8" fmla="*/ 125 w 144"/>
                      <a:gd name="T9" fmla="*/ 42 h 42"/>
                      <a:gd name="T10" fmla="*/ 35 w 144"/>
                      <a:gd name="T11" fmla="*/ 42 h 42"/>
                      <a:gd name="T12" fmla="*/ 72 w 144"/>
                      <a:gd name="T13" fmla="*/ 35 h 42"/>
                      <a:gd name="T14" fmla="*/ 0 w 144"/>
                      <a:gd name="T15" fmla="*/ 10 h 4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2"/>
                      <a:gd name="T26" fmla="*/ 144 w 144"/>
                      <a:gd name="T27" fmla="*/ 42 h 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2">
                        <a:moveTo>
                          <a:pt x="0" y="10"/>
                        </a:moveTo>
                        <a:lnTo>
                          <a:pt x="32" y="0"/>
                        </a:lnTo>
                        <a:lnTo>
                          <a:pt x="109" y="26"/>
                        </a:lnTo>
                        <a:lnTo>
                          <a:pt x="144" y="19"/>
                        </a:lnTo>
                        <a:lnTo>
                          <a:pt x="125" y="42"/>
                        </a:lnTo>
                        <a:lnTo>
                          <a:pt x="35" y="42"/>
                        </a:lnTo>
                        <a:lnTo>
                          <a:pt x="72" y="35"/>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238" name="Freeform 129">
                    <a:extLst>
                      <a:ext uri="{FF2B5EF4-FFF2-40B4-BE49-F238E27FC236}">
                        <a16:creationId xmlns:a16="http://schemas.microsoft.com/office/drawing/2014/main" id="{41ACE350-D522-40CD-97DC-DD429007A3AE}"/>
                      </a:ext>
                    </a:extLst>
                  </p:cNvPr>
                  <p:cNvSpPr>
                    <a:spLocks/>
                  </p:cNvSpPr>
                  <p:nvPr/>
                </p:nvSpPr>
                <p:spPr bwMode="auto">
                  <a:xfrm>
                    <a:off x="3644" y="1895"/>
                    <a:ext cx="144" cy="42"/>
                  </a:xfrm>
                  <a:custGeom>
                    <a:avLst/>
                    <a:gdLst>
                      <a:gd name="T0" fmla="*/ 0 w 144"/>
                      <a:gd name="T1" fmla="*/ 10 h 42"/>
                      <a:gd name="T2" fmla="*/ 32 w 144"/>
                      <a:gd name="T3" fmla="*/ 0 h 42"/>
                      <a:gd name="T4" fmla="*/ 109 w 144"/>
                      <a:gd name="T5" fmla="*/ 26 h 42"/>
                      <a:gd name="T6" fmla="*/ 144 w 144"/>
                      <a:gd name="T7" fmla="*/ 19 h 42"/>
                      <a:gd name="T8" fmla="*/ 125 w 144"/>
                      <a:gd name="T9" fmla="*/ 42 h 42"/>
                      <a:gd name="T10" fmla="*/ 35 w 144"/>
                      <a:gd name="T11" fmla="*/ 42 h 42"/>
                      <a:gd name="T12" fmla="*/ 72 w 144"/>
                      <a:gd name="T13" fmla="*/ 35 h 42"/>
                      <a:gd name="T14" fmla="*/ 0 w 144"/>
                      <a:gd name="T15" fmla="*/ 10 h 4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2"/>
                      <a:gd name="T26" fmla="*/ 144 w 144"/>
                      <a:gd name="T27" fmla="*/ 42 h 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2">
                        <a:moveTo>
                          <a:pt x="0" y="10"/>
                        </a:moveTo>
                        <a:lnTo>
                          <a:pt x="32" y="0"/>
                        </a:lnTo>
                        <a:lnTo>
                          <a:pt x="109" y="26"/>
                        </a:lnTo>
                        <a:lnTo>
                          <a:pt x="144" y="19"/>
                        </a:lnTo>
                        <a:lnTo>
                          <a:pt x="125" y="42"/>
                        </a:lnTo>
                        <a:lnTo>
                          <a:pt x="35" y="42"/>
                        </a:lnTo>
                        <a:lnTo>
                          <a:pt x="72" y="35"/>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239" name="Freeform 130">
                    <a:extLst>
                      <a:ext uri="{FF2B5EF4-FFF2-40B4-BE49-F238E27FC236}">
                        <a16:creationId xmlns:a16="http://schemas.microsoft.com/office/drawing/2014/main" id="{C3DCEA27-8100-4731-AF48-F704C404ED41}"/>
                      </a:ext>
                    </a:extLst>
                  </p:cNvPr>
                  <p:cNvSpPr>
                    <a:spLocks/>
                  </p:cNvSpPr>
                  <p:nvPr/>
                </p:nvSpPr>
                <p:spPr bwMode="auto">
                  <a:xfrm>
                    <a:off x="3788" y="1951"/>
                    <a:ext cx="143" cy="42"/>
                  </a:xfrm>
                  <a:custGeom>
                    <a:avLst/>
                    <a:gdLst>
                      <a:gd name="T0" fmla="*/ 143 w 143"/>
                      <a:gd name="T1" fmla="*/ 33 h 42"/>
                      <a:gd name="T2" fmla="*/ 111 w 143"/>
                      <a:gd name="T3" fmla="*/ 42 h 42"/>
                      <a:gd name="T4" fmla="*/ 37 w 143"/>
                      <a:gd name="T5" fmla="*/ 14 h 42"/>
                      <a:gd name="T6" fmla="*/ 0 w 143"/>
                      <a:gd name="T7" fmla="*/ 24 h 42"/>
                      <a:gd name="T8" fmla="*/ 18 w 143"/>
                      <a:gd name="T9" fmla="*/ 0 h 42"/>
                      <a:gd name="T10" fmla="*/ 111 w 143"/>
                      <a:gd name="T11" fmla="*/ 0 h 42"/>
                      <a:gd name="T12" fmla="*/ 71 w 143"/>
                      <a:gd name="T13" fmla="*/ 7 h 42"/>
                      <a:gd name="T14" fmla="*/ 143 w 143"/>
                      <a:gd name="T15" fmla="*/ 33 h 42"/>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2"/>
                      <a:gd name="T26" fmla="*/ 143 w 143"/>
                      <a:gd name="T27" fmla="*/ 42 h 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2">
                        <a:moveTo>
                          <a:pt x="143" y="33"/>
                        </a:moveTo>
                        <a:lnTo>
                          <a:pt x="111" y="42"/>
                        </a:lnTo>
                        <a:lnTo>
                          <a:pt x="37" y="14"/>
                        </a:lnTo>
                        <a:lnTo>
                          <a:pt x="0" y="24"/>
                        </a:lnTo>
                        <a:lnTo>
                          <a:pt x="18" y="0"/>
                        </a:lnTo>
                        <a:lnTo>
                          <a:pt x="111" y="0"/>
                        </a:lnTo>
                        <a:lnTo>
                          <a:pt x="71" y="7"/>
                        </a:lnTo>
                        <a:lnTo>
                          <a:pt x="143"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240" name="Freeform 131">
                    <a:extLst>
                      <a:ext uri="{FF2B5EF4-FFF2-40B4-BE49-F238E27FC236}">
                        <a16:creationId xmlns:a16="http://schemas.microsoft.com/office/drawing/2014/main" id="{BAE96152-D6D9-4AF6-8DAB-42C6A4D687A9}"/>
                      </a:ext>
                    </a:extLst>
                  </p:cNvPr>
                  <p:cNvSpPr>
                    <a:spLocks/>
                  </p:cNvSpPr>
                  <p:nvPr/>
                </p:nvSpPr>
                <p:spPr bwMode="auto">
                  <a:xfrm>
                    <a:off x="3788" y="1951"/>
                    <a:ext cx="143" cy="42"/>
                  </a:xfrm>
                  <a:custGeom>
                    <a:avLst/>
                    <a:gdLst>
                      <a:gd name="T0" fmla="*/ 143 w 143"/>
                      <a:gd name="T1" fmla="*/ 33 h 42"/>
                      <a:gd name="T2" fmla="*/ 111 w 143"/>
                      <a:gd name="T3" fmla="*/ 42 h 42"/>
                      <a:gd name="T4" fmla="*/ 37 w 143"/>
                      <a:gd name="T5" fmla="*/ 14 h 42"/>
                      <a:gd name="T6" fmla="*/ 0 w 143"/>
                      <a:gd name="T7" fmla="*/ 24 h 42"/>
                      <a:gd name="T8" fmla="*/ 18 w 143"/>
                      <a:gd name="T9" fmla="*/ 0 h 42"/>
                      <a:gd name="T10" fmla="*/ 111 w 143"/>
                      <a:gd name="T11" fmla="*/ 0 h 42"/>
                      <a:gd name="T12" fmla="*/ 71 w 143"/>
                      <a:gd name="T13" fmla="*/ 7 h 42"/>
                      <a:gd name="T14" fmla="*/ 143 w 143"/>
                      <a:gd name="T15" fmla="*/ 33 h 42"/>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2"/>
                      <a:gd name="T26" fmla="*/ 143 w 143"/>
                      <a:gd name="T27" fmla="*/ 42 h 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2">
                        <a:moveTo>
                          <a:pt x="143" y="33"/>
                        </a:moveTo>
                        <a:lnTo>
                          <a:pt x="111" y="42"/>
                        </a:lnTo>
                        <a:lnTo>
                          <a:pt x="37" y="14"/>
                        </a:lnTo>
                        <a:lnTo>
                          <a:pt x="0" y="24"/>
                        </a:lnTo>
                        <a:lnTo>
                          <a:pt x="18" y="0"/>
                        </a:lnTo>
                        <a:lnTo>
                          <a:pt x="111" y="0"/>
                        </a:lnTo>
                        <a:lnTo>
                          <a:pt x="71" y="7"/>
                        </a:lnTo>
                        <a:lnTo>
                          <a:pt x="143"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6224" name="Group 132">
                  <a:extLst>
                    <a:ext uri="{FF2B5EF4-FFF2-40B4-BE49-F238E27FC236}">
                      <a16:creationId xmlns:a16="http://schemas.microsoft.com/office/drawing/2014/main" id="{D4F71058-FBA7-4173-845B-B6AAC83C9252}"/>
                    </a:ext>
                  </a:extLst>
                </p:cNvPr>
                <p:cNvGrpSpPr>
                  <a:grpSpLocks/>
                </p:cNvGrpSpPr>
                <p:nvPr/>
              </p:nvGrpSpPr>
              <p:grpSpPr bwMode="auto">
                <a:xfrm>
                  <a:off x="3639" y="1898"/>
                  <a:ext cx="300" cy="97"/>
                  <a:chOff x="3639" y="1898"/>
                  <a:chExt cx="300" cy="97"/>
                </a:xfrm>
              </p:grpSpPr>
              <p:sp>
                <p:nvSpPr>
                  <p:cNvPr id="136225" name="Freeform 133">
                    <a:extLst>
                      <a:ext uri="{FF2B5EF4-FFF2-40B4-BE49-F238E27FC236}">
                        <a16:creationId xmlns:a16="http://schemas.microsoft.com/office/drawing/2014/main" id="{CAD532BA-E0D5-44A1-ADE0-5DDEC1566EA1}"/>
                      </a:ext>
                    </a:extLst>
                  </p:cNvPr>
                  <p:cNvSpPr>
                    <a:spLocks/>
                  </p:cNvSpPr>
                  <p:nvPr/>
                </p:nvSpPr>
                <p:spPr bwMode="auto">
                  <a:xfrm>
                    <a:off x="3796" y="1900"/>
                    <a:ext cx="143" cy="42"/>
                  </a:xfrm>
                  <a:custGeom>
                    <a:avLst/>
                    <a:gdLst>
                      <a:gd name="T0" fmla="*/ 0 w 143"/>
                      <a:gd name="T1" fmla="*/ 33 h 42"/>
                      <a:gd name="T2" fmla="*/ 31 w 143"/>
                      <a:gd name="T3" fmla="*/ 42 h 42"/>
                      <a:gd name="T4" fmla="*/ 108 w 143"/>
                      <a:gd name="T5" fmla="*/ 14 h 42"/>
                      <a:gd name="T6" fmla="*/ 143 w 143"/>
                      <a:gd name="T7" fmla="*/ 23 h 42"/>
                      <a:gd name="T8" fmla="*/ 124 w 143"/>
                      <a:gd name="T9" fmla="*/ 0 h 42"/>
                      <a:gd name="T10" fmla="*/ 34 w 143"/>
                      <a:gd name="T11" fmla="*/ 0 h 42"/>
                      <a:gd name="T12" fmla="*/ 71 w 143"/>
                      <a:gd name="T13" fmla="*/ 7 h 42"/>
                      <a:gd name="T14" fmla="*/ 0 w 143"/>
                      <a:gd name="T15" fmla="*/ 33 h 42"/>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2"/>
                      <a:gd name="T26" fmla="*/ 143 w 143"/>
                      <a:gd name="T27" fmla="*/ 42 h 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2">
                        <a:moveTo>
                          <a:pt x="0" y="33"/>
                        </a:moveTo>
                        <a:lnTo>
                          <a:pt x="31" y="42"/>
                        </a:lnTo>
                        <a:lnTo>
                          <a:pt x="108" y="14"/>
                        </a:lnTo>
                        <a:lnTo>
                          <a:pt x="143" y="23"/>
                        </a:lnTo>
                        <a:lnTo>
                          <a:pt x="124" y="0"/>
                        </a:lnTo>
                        <a:lnTo>
                          <a:pt x="34" y="0"/>
                        </a:lnTo>
                        <a:lnTo>
                          <a:pt x="71" y="7"/>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226" name="Freeform 134">
                    <a:extLst>
                      <a:ext uri="{FF2B5EF4-FFF2-40B4-BE49-F238E27FC236}">
                        <a16:creationId xmlns:a16="http://schemas.microsoft.com/office/drawing/2014/main" id="{C4827B3D-17D4-4A0E-AAC2-8C7DC453F439}"/>
                      </a:ext>
                    </a:extLst>
                  </p:cNvPr>
                  <p:cNvSpPr>
                    <a:spLocks/>
                  </p:cNvSpPr>
                  <p:nvPr/>
                </p:nvSpPr>
                <p:spPr bwMode="auto">
                  <a:xfrm>
                    <a:off x="3796" y="1900"/>
                    <a:ext cx="143" cy="42"/>
                  </a:xfrm>
                  <a:custGeom>
                    <a:avLst/>
                    <a:gdLst>
                      <a:gd name="T0" fmla="*/ 0 w 143"/>
                      <a:gd name="T1" fmla="*/ 33 h 42"/>
                      <a:gd name="T2" fmla="*/ 31 w 143"/>
                      <a:gd name="T3" fmla="*/ 42 h 42"/>
                      <a:gd name="T4" fmla="*/ 108 w 143"/>
                      <a:gd name="T5" fmla="*/ 14 h 42"/>
                      <a:gd name="T6" fmla="*/ 143 w 143"/>
                      <a:gd name="T7" fmla="*/ 23 h 42"/>
                      <a:gd name="T8" fmla="*/ 124 w 143"/>
                      <a:gd name="T9" fmla="*/ 0 h 42"/>
                      <a:gd name="T10" fmla="*/ 34 w 143"/>
                      <a:gd name="T11" fmla="*/ 0 h 42"/>
                      <a:gd name="T12" fmla="*/ 71 w 143"/>
                      <a:gd name="T13" fmla="*/ 7 h 42"/>
                      <a:gd name="T14" fmla="*/ 0 w 143"/>
                      <a:gd name="T15" fmla="*/ 33 h 42"/>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2"/>
                      <a:gd name="T26" fmla="*/ 143 w 143"/>
                      <a:gd name="T27" fmla="*/ 42 h 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2">
                        <a:moveTo>
                          <a:pt x="0" y="33"/>
                        </a:moveTo>
                        <a:lnTo>
                          <a:pt x="31" y="42"/>
                        </a:lnTo>
                        <a:lnTo>
                          <a:pt x="108" y="14"/>
                        </a:lnTo>
                        <a:lnTo>
                          <a:pt x="143" y="23"/>
                        </a:lnTo>
                        <a:lnTo>
                          <a:pt x="124" y="0"/>
                        </a:lnTo>
                        <a:lnTo>
                          <a:pt x="34" y="0"/>
                        </a:lnTo>
                        <a:lnTo>
                          <a:pt x="71" y="7"/>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227" name="Freeform 135">
                    <a:extLst>
                      <a:ext uri="{FF2B5EF4-FFF2-40B4-BE49-F238E27FC236}">
                        <a16:creationId xmlns:a16="http://schemas.microsoft.com/office/drawing/2014/main" id="{B4785D1D-5481-4A2E-AE06-F227B0396CCC}"/>
                      </a:ext>
                    </a:extLst>
                  </p:cNvPr>
                  <p:cNvSpPr>
                    <a:spLocks/>
                  </p:cNvSpPr>
                  <p:nvPr/>
                </p:nvSpPr>
                <p:spPr bwMode="auto">
                  <a:xfrm>
                    <a:off x="3639" y="1949"/>
                    <a:ext cx="143" cy="44"/>
                  </a:xfrm>
                  <a:custGeom>
                    <a:avLst/>
                    <a:gdLst>
                      <a:gd name="T0" fmla="*/ 143 w 143"/>
                      <a:gd name="T1" fmla="*/ 9 h 44"/>
                      <a:gd name="T2" fmla="*/ 112 w 143"/>
                      <a:gd name="T3" fmla="*/ 0 h 44"/>
                      <a:gd name="T4" fmla="*/ 37 w 143"/>
                      <a:gd name="T5" fmla="*/ 28 h 44"/>
                      <a:gd name="T6" fmla="*/ 0 w 143"/>
                      <a:gd name="T7" fmla="*/ 19 h 44"/>
                      <a:gd name="T8" fmla="*/ 19 w 143"/>
                      <a:gd name="T9" fmla="*/ 44 h 44"/>
                      <a:gd name="T10" fmla="*/ 112 w 143"/>
                      <a:gd name="T11" fmla="*/ 44 h 44"/>
                      <a:gd name="T12" fmla="*/ 72 w 143"/>
                      <a:gd name="T13" fmla="*/ 35 h 44"/>
                      <a:gd name="T14" fmla="*/ 143 w 143"/>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143" y="9"/>
                        </a:moveTo>
                        <a:lnTo>
                          <a:pt x="112" y="0"/>
                        </a:lnTo>
                        <a:lnTo>
                          <a:pt x="37" y="28"/>
                        </a:lnTo>
                        <a:lnTo>
                          <a:pt x="0" y="19"/>
                        </a:lnTo>
                        <a:lnTo>
                          <a:pt x="19" y="44"/>
                        </a:lnTo>
                        <a:lnTo>
                          <a:pt x="112" y="44"/>
                        </a:lnTo>
                        <a:lnTo>
                          <a:pt x="72" y="35"/>
                        </a:ln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228" name="Freeform 136">
                    <a:extLst>
                      <a:ext uri="{FF2B5EF4-FFF2-40B4-BE49-F238E27FC236}">
                        <a16:creationId xmlns:a16="http://schemas.microsoft.com/office/drawing/2014/main" id="{14FD19FD-7F90-4252-A547-7C12CE313EDA}"/>
                      </a:ext>
                    </a:extLst>
                  </p:cNvPr>
                  <p:cNvSpPr>
                    <a:spLocks/>
                  </p:cNvSpPr>
                  <p:nvPr/>
                </p:nvSpPr>
                <p:spPr bwMode="auto">
                  <a:xfrm>
                    <a:off x="3639" y="1949"/>
                    <a:ext cx="143" cy="44"/>
                  </a:xfrm>
                  <a:custGeom>
                    <a:avLst/>
                    <a:gdLst>
                      <a:gd name="T0" fmla="*/ 143 w 143"/>
                      <a:gd name="T1" fmla="*/ 9 h 44"/>
                      <a:gd name="T2" fmla="*/ 112 w 143"/>
                      <a:gd name="T3" fmla="*/ 0 h 44"/>
                      <a:gd name="T4" fmla="*/ 37 w 143"/>
                      <a:gd name="T5" fmla="*/ 28 h 44"/>
                      <a:gd name="T6" fmla="*/ 0 w 143"/>
                      <a:gd name="T7" fmla="*/ 19 h 44"/>
                      <a:gd name="T8" fmla="*/ 19 w 143"/>
                      <a:gd name="T9" fmla="*/ 44 h 44"/>
                      <a:gd name="T10" fmla="*/ 112 w 143"/>
                      <a:gd name="T11" fmla="*/ 44 h 44"/>
                      <a:gd name="T12" fmla="*/ 72 w 143"/>
                      <a:gd name="T13" fmla="*/ 35 h 44"/>
                      <a:gd name="T14" fmla="*/ 143 w 143"/>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4"/>
                      <a:gd name="T26" fmla="*/ 143 w 1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4">
                        <a:moveTo>
                          <a:pt x="143" y="9"/>
                        </a:moveTo>
                        <a:lnTo>
                          <a:pt x="112" y="0"/>
                        </a:lnTo>
                        <a:lnTo>
                          <a:pt x="37" y="28"/>
                        </a:lnTo>
                        <a:lnTo>
                          <a:pt x="0" y="19"/>
                        </a:lnTo>
                        <a:lnTo>
                          <a:pt x="19" y="44"/>
                        </a:lnTo>
                        <a:lnTo>
                          <a:pt x="112" y="44"/>
                        </a:lnTo>
                        <a:lnTo>
                          <a:pt x="72" y="35"/>
                        </a:lnTo>
                        <a:lnTo>
                          <a:pt x="1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229" name="Freeform 137">
                    <a:extLst>
                      <a:ext uri="{FF2B5EF4-FFF2-40B4-BE49-F238E27FC236}">
                        <a16:creationId xmlns:a16="http://schemas.microsoft.com/office/drawing/2014/main" id="{15BD9C86-A07A-4BAB-888A-2E1F97BF0328}"/>
                      </a:ext>
                    </a:extLst>
                  </p:cNvPr>
                  <p:cNvSpPr>
                    <a:spLocks/>
                  </p:cNvSpPr>
                  <p:nvPr/>
                </p:nvSpPr>
                <p:spPr bwMode="auto">
                  <a:xfrm>
                    <a:off x="3647" y="1898"/>
                    <a:ext cx="143" cy="42"/>
                  </a:xfrm>
                  <a:custGeom>
                    <a:avLst/>
                    <a:gdLst>
                      <a:gd name="T0" fmla="*/ 0 w 143"/>
                      <a:gd name="T1" fmla="*/ 9 h 42"/>
                      <a:gd name="T2" fmla="*/ 32 w 143"/>
                      <a:gd name="T3" fmla="*/ 0 h 42"/>
                      <a:gd name="T4" fmla="*/ 109 w 143"/>
                      <a:gd name="T5" fmla="*/ 25 h 42"/>
                      <a:gd name="T6" fmla="*/ 143 w 143"/>
                      <a:gd name="T7" fmla="*/ 18 h 42"/>
                      <a:gd name="T8" fmla="*/ 125 w 143"/>
                      <a:gd name="T9" fmla="*/ 42 h 42"/>
                      <a:gd name="T10" fmla="*/ 34 w 143"/>
                      <a:gd name="T11" fmla="*/ 42 h 42"/>
                      <a:gd name="T12" fmla="*/ 72 w 143"/>
                      <a:gd name="T13" fmla="*/ 35 h 42"/>
                      <a:gd name="T14" fmla="*/ 0 w 143"/>
                      <a:gd name="T15" fmla="*/ 9 h 42"/>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2"/>
                      <a:gd name="T26" fmla="*/ 143 w 143"/>
                      <a:gd name="T27" fmla="*/ 42 h 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2">
                        <a:moveTo>
                          <a:pt x="0" y="9"/>
                        </a:moveTo>
                        <a:lnTo>
                          <a:pt x="32" y="0"/>
                        </a:lnTo>
                        <a:lnTo>
                          <a:pt x="109" y="25"/>
                        </a:lnTo>
                        <a:lnTo>
                          <a:pt x="143" y="18"/>
                        </a:lnTo>
                        <a:lnTo>
                          <a:pt x="125" y="42"/>
                        </a:lnTo>
                        <a:lnTo>
                          <a:pt x="34" y="42"/>
                        </a:lnTo>
                        <a:lnTo>
                          <a:pt x="72" y="35"/>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230" name="Freeform 138">
                    <a:extLst>
                      <a:ext uri="{FF2B5EF4-FFF2-40B4-BE49-F238E27FC236}">
                        <a16:creationId xmlns:a16="http://schemas.microsoft.com/office/drawing/2014/main" id="{A627C3B9-D987-4148-983E-20A5DCE02148}"/>
                      </a:ext>
                    </a:extLst>
                  </p:cNvPr>
                  <p:cNvSpPr>
                    <a:spLocks/>
                  </p:cNvSpPr>
                  <p:nvPr/>
                </p:nvSpPr>
                <p:spPr bwMode="auto">
                  <a:xfrm>
                    <a:off x="3647" y="1898"/>
                    <a:ext cx="143" cy="42"/>
                  </a:xfrm>
                  <a:custGeom>
                    <a:avLst/>
                    <a:gdLst>
                      <a:gd name="T0" fmla="*/ 0 w 143"/>
                      <a:gd name="T1" fmla="*/ 9 h 42"/>
                      <a:gd name="T2" fmla="*/ 32 w 143"/>
                      <a:gd name="T3" fmla="*/ 0 h 42"/>
                      <a:gd name="T4" fmla="*/ 109 w 143"/>
                      <a:gd name="T5" fmla="*/ 25 h 42"/>
                      <a:gd name="T6" fmla="*/ 143 w 143"/>
                      <a:gd name="T7" fmla="*/ 18 h 42"/>
                      <a:gd name="T8" fmla="*/ 125 w 143"/>
                      <a:gd name="T9" fmla="*/ 42 h 42"/>
                      <a:gd name="T10" fmla="*/ 34 w 143"/>
                      <a:gd name="T11" fmla="*/ 42 h 42"/>
                      <a:gd name="T12" fmla="*/ 72 w 143"/>
                      <a:gd name="T13" fmla="*/ 35 h 42"/>
                      <a:gd name="T14" fmla="*/ 0 w 143"/>
                      <a:gd name="T15" fmla="*/ 9 h 42"/>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42"/>
                      <a:gd name="T26" fmla="*/ 143 w 143"/>
                      <a:gd name="T27" fmla="*/ 42 h 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42">
                        <a:moveTo>
                          <a:pt x="0" y="9"/>
                        </a:moveTo>
                        <a:lnTo>
                          <a:pt x="32" y="0"/>
                        </a:lnTo>
                        <a:lnTo>
                          <a:pt x="109" y="25"/>
                        </a:lnTo>
                        <a:lnTo>
                          <a:pt x="143" y="18"/>
                        </a:lnTo>
                        <a:lnTo>
                          <a:pt x="125" y="42"/>
                        </a:lnTo>
                        <a:lnTo>
                          <a:pt x="34" y="42"/>
                        </a:lnTo>
                        <a:lnTo>
                          <a:pt x="72" y="35"/>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231" name="Freeform 139">
                    <a:extLst>
                      <a:ext uri="{FF2B5EF4-FFF2-40B4-BE49-F238E27FC236}">
                        <a16:creationId xmlns:a16="http://schemas.microsoft.com/office/drawing/2014/main" id="{3F7B3144-D7AC-4DCF-8BC8-4FB034123BB6}"/>
                      </a:ext>
                    </a:extLst>
                  </p:cNvPr>
                  <p:cNvSpPr>
                    <a:spLocks/>
                  </p:cNvSpPr>
                  <p:nvPr/>
                </p:nvSpPr>
                <p:spPr bwMode="auto">
                  <a:xfrm>
                    <a:off x="3790" y="1954"/>
                    <a:ext cx="144" cy="41"/>
                  </a:xfrm>
                  <a:custGeom>
                    <a:avLst/>
                    <a:gdLst>
                      <a:gd name="T0" fmla="*/ 144 w 144"/>
                      <a:gd name="T1" fmla="*/ 32 h 41"/>
                      <a:gd name="T2" fmla="*/ 112 w 144"/>
                      <a:gd name="T3" fmla="*/ 41 h 41"/>
                      <a:gd name="T4" fmla="*/ 37 w 144"/>
                      <a:gd name="T5" fmla="*/ 14 h 41"/>
                      <a:gd name="T6" fmla="*/ 0 w 144"/>
                      <a:gd name="T7" fmla="*/ 23 h 41"/>
                      <a:gd name="T8" fmla="*/ 19 w 144"/>
                      <a:gd name="T9" fmla="*/ 0 h 41"/>
                      <a:gd name="T10" fmla="*/ 112 w 144"/>
                      <a:gd name="T11" fmla="*/ 0 h 41"/>
                      <a:gd name="T12" fmla="*/ 72 w 144"/>
                      <a:gd name="T13" fmla="*/ 7 h 41"/>
                      <a:gd name="T14" fmla="*/ 144 w 144"/>
                      <a:gd name="T15" fmla="*/ 32 h 41"/>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1"/>
                      <a:gd name="T26" fmla="*/ 144 w 144"/>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1">
                        <a:moveTo>
                          <a:pt x="144" y="32"/>
                        </a:moveTo>
                        <a:lnTo>
                          <a:pt x="112" y="41"/>
                        </a:lnTo>
                        <a:lnTo>
                          <a:pt x="37" y="14"/>
                        </a:lnTo>
                        <a:lnTo>
                          <a:pt x="0" y="23"/>
                        </a:lnTo>
                        <a:lnTo>
                          <a:pt x="19" y="0"/>
                        </a:lnTo>
                        <a:lnTo>
                          <a:pt x="112" y="0"/>
                        </a:lnTo>
                        <a:lnTo>
                          <a:pt x="72" y="7"/>
                        </a:lnTo>
                        <a:lnTo>
                          <a:pt x="144"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232" name="Freeform 140">
                    <a:extLst>
                      <a:ext uri="{FF2B5EF4-FFF2-40B4-BE49-F238E27FC236}">
                        <a16:creationId xmlns:a16="http://schemas.microsoft.com/office/drawing/2014/main" id="{106F3291-FA49-4B22-93D4-76ABACEBEF12}"/>
                      </a:ext>
                    </a:extLst>
                  </p:cNvPr>
                  <p:cNvSpPr>
                    <a:spLocks/>
                  </p:cNvSpPr>
                  <p:nvPr/>
                </p:nvSpPr>
                <p:spPr bwMode="auto">
                  <a:xfrm>
                    <a:off x="3790" y="1954"/>
                    <a:ext cx="144" cy="41"/>
                  </a:xfrm>
                  <a:custGeom>
                    <a:avLst/>
                    <a:gdLst>
                      <a:gd name="T0" fmla="*/ 144 w 144"/>
                      <a:gd name="T1" fmla="*/ 32 h 41"/>
                      <a:gd name="T2" fmla="*/ 112 w 144"/>
                      <a:gd name="T3" fmla="*/ 41 h 41"/>
                      <a:gd name="T4" fmla="*/ 37 w 144"/>
                      <a:gd name="T5" fmla="*/ 14 h 41"/>
                      <a:gd name="T6" fmla="*/ 0 w 144"/>
                      <a:gd name="T7" fmla="*/ 23 h 41"/>
                      <a:gd name="T8" fmla="*/ 19 w 144"/>
                      <a:gd name="T9" fmla="*/ 0 h 41"/>
                      <a:gd name="T10" fmla="*/ 112 w 144"/>
                      <a:gd name="T11" fmla="*/ 0 h 41"/>
                      <a:gd name="T12" fmla="*/ 72 w 144"/>
                      <a:gd name="T13" fmla="*/ 7 h 41"/>
                      <a:gd name="T14" fmla="*/ 144 w 144"/>
                      <a:gd name="T15" fmla="*/ 32 h 41"/>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1"/>
                      <a:gd name="T26" fmla="*/ 144 w 144"/>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1">
                        <a:moveTo>
                          <a:pt x="144" y="32"/>
                        </a:moveTo>
                        <a:lnTo>
                          <a:pt x="112" y="41"/>
                        </a:lnTo>
                        <a:lnTo>
                          <a:pt x="37" y="14"/>
                        </a:lnTo>
                        <a:lnTo>
                          <a:pt x="0" y="23"/>
                        </a:lnTo>
                        <a:lnTo>
                          <a:pt x="19" y="0"/>
                        </a:lnTo>
                        <a:lnTo>
                          <a:pt x="112" y="0"/>
                        </a:lnTo>
                        <a:lnTo>
                          <a:pt x="72" y="7"/>
                        </a:lnTo>
                        <a:lnTo>
                          <a:pt x="144"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136221" name="Line 141">
                <a:extLst>
                  <a:ext uri="{FF2B5EF4-FFF2-40B4-BE49-F238E27FC236}">
                    <a16:creationId xmlns:a16="http://schemas.microsoft.com/office/drawing/2014/main" id="{36D4606A-AB30-4F2E-9CD7-30F621B24659}"/>
                  </a:ext>
                </a:extLst>
              </p:cNvPr>
              <p:cNvSpPr>
                <a:spLocks noChangeShapeType="1"/>
              </p:cNvSpPr>
              <p:nvPr/>
            </p:nvSpPr>
            <p:spPr bwMode="auto">
              <a:xfrm>
                <a:off x="3570" y="1944"/>
                <a:ext cx="1" cy="93"/>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22" name="Line 142">
                <a:extLst>
                  <a:ext uri="{FF2B5EF4-FFF2-40B4-BE49-F238E27FC236}">
                    <a16:creationId xmlns:a16="http://schemas.microsoft.com/office/drawing/2014/main" id="{42F4703D-E630-4D41-8686-30EB1EE68DA3}"/>
                  </a:ext>
                </a:extLst>
              </p:cNvPr>
              <p:cNvSpPr>
                <a:spLocks noChangeShapeType="1"/>
              </p:cNvSpPr>
              <p:nvPr/>
            </p:nvSpPr>
            <p:spPr bwMode="auto">
              <a:xfrm>
                <a:off x="4005" y="1944"/>
                <a:ext cx="1" cy="93"/>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339CD92B-F478-42B2-893C-9EFB4A4BA7C5}"/>
              </a:ext>
            </a:extLst>
          </p:cNvPr>
          <p:cNvSpPr>
            <a:spLocks noGrp="1" noChangeArrowheads="1"/>
          </p:cNvSpPr>
          <p:nvPr>
            <p:ph type="title"/>
          </p:nvPr>
        </p:nvSpPr>
        <p:spPr/>
        <p:txBody>
          <a:bodyPr/>
          <a:lstStyle/>
          <a:p>
            <a:r>
              <a:rPr lang="zh-CN" altLang="en-US" dirty="0">
                <a:effectLst/>
                <a:ea typeface="宋体" panose="02010600030101010101" pitchFamily="2" charset="-122"/>
              </a:rPr>
              <a:t>配置</a:t>
            </a:r>
            <a:r>
              <a:rPr lang="en-US" altLang="zh-CN" dirty="0">
                <a:effectLst/>
                <a:ea typeface="宋体" panose="02010600030101010101" pitchFamily="2" charset="-122"/>
              </a:rPr>
              <a:t>IKE</a:t>
            </a:r>
            <a:r>
              <a:rPr lang="zh-CN" altLang="en-US" dirty="0">
                <a:effectLst/>
                <a:ea typeface="宋体" panose="02010600030101010101" pitchFamily="2" charset="-122"/>
              </a:rPr>
              <a:t>参数</a:t>
            </a:r>
            <a:endParaRPr lang="en-US" altLang="zh-CN" dirty="0">
              <a:effectLst/>
              <a:ea typeface="宋体" panose="02010600030101010101" pitchFamily="2" charset="-122"/>
            </a:endParaRPr>
          </a:p>
        </p:txBody>
      </p:sp>
      <p:sp>
        <p:nvSpPr>
          <p:cNvPr id="137219" name="Rectangle 3">
            <a:extLst>
              <a:ext uri="{FF2B5EF4-FFF2-40B4-BE49-F238E27FC236}">
                <a16:creationId xmlns:a16="http://schemas.microsoft.com/office/drawing/2014/main" id="{E6AE53B8-3BBD-4EE9-9698-9C73C7A5BBAD}"/>
              </a:ext>
            </a:extLst>
          </p:cNvPr>
          <p:cNvSpPr>
            <a:spLocks noGrp="1" noChangeArrowheads="1"/>
          </p:cNvSpPr>
          <p:nvPr>
            <p:ph type="body" idx="1"/>
          </p:nvPr>
        </p:nvSpPr>
        <p:spPr>
          <a:xfrm>
            <a:off x="1905000" y="2174240"/>
            <a:ext cx="8382000" cy="2755900"/>
          </a:xfrm>
        </p:spPr>
        <p:txBody>
          <a:bodyPr>
            <a:normAutofit lnSpcReduction="10000"/>
          </a:bodyPr>
          <a:lstStyle/>
          <a:p>
            <a:pPr lvl="1">
              <a:lnSpc>
                <a:spcPct val="150000"/>
              </a:lnSpc>
              <a:buClr>
                <a:schemeClr val="tx1"/>
              </a:buClr>
              <a:buFont typeface="Wingdings" panose="05000000000000000000" pitchFamily="2" charset="2"/>
              <a:buBlip>
                <a:blip r:embed="rId2"/>
              </a:buBlip>
            </a:pPr>
            <a:r>
              <a:rPr lang="zh-CN" altLang="en-US" sz="2800" dirty="0">
                <a:ea typeface="宋体" panose="02010600030101010101" pitchFamily="2" charset="-122"/>
              </a:rPr>
              <a:t>启用</a:t>
            </a:r>
            <a:r>
              <a:rPr lang="en-US" altLang="zh-CN" sz="2800" dirty="0">
                <a:ea typeface="宋体" panose="02010600030101010101" pitchFamily="2" charset="-122"/>
              </a:rPr>
              <a:t>IKE</a:t>
            </a:r>
          </a:p>
          <a:p>
            <a:pPr lvl="1">
              <a:lnSpc>
                <a:spcPct val="150000"/>
              </a:lnSpc>
              <a:buClr>
                <a:schemeClr val="tx1"/>
              </a:buClr>
              <a:buFont typeface="Wingdings" panose="05000000000000000000" pitchFamily="2" charset="2"/>
              <a:buBlip>
                <a:blip r:embed="rId2"/>
              </a:buBlip>
            </a:pPr>
            <a:r>
              <a:rPr lang="zh-CN" altLang="en-US" sz="2800" dirty="0">
                <a:ea typeface="宋体" panose="02010600030101010101" pitchFamily="2" charset="-122"/>
              </a:rPr>
              <a:t>创建</a:t>
            </a:r>
            <a:r>
              <a:rPr lang="en-US" altLang="zh-CN" sz="2800" dirty="0">
                <a:ea typeface="宋体" panose="02010600030101010101" pitchFamily="2" charset="-122"/>
              </a:rPr>
              <a:t>IKE</a:t>
            </a:r>
            <a:r>
              <a:rPr lang="zh-CN" altLang="en-US" sz="2800" dirty="0">
                <a:ea typeface="宋体" panose="02010600030101010101" pitchFamily="2" charset="-122"/>
              </a:rPr>
              <a:t>策略集</a:t>
            </a:r>
            <a:r>
              <a:rPr lang="en-US" altLang="zh-CN" sz="2800" dirty="0">
                <a:ea typeface="宋体" panose="02010600030101010101" pitchFamily="2" charset="-122"/>
              </a:rPr>
              <a:t>policy</a:t>
            </a:r>
          </a:p>
          <a:p>
            <a:pPr lvl="1">
              <a:lnSpc>
                <a:spcPct val="150000"/>
              </a:lnSpc>
              <a:buClr>
                <a:schemeClr val="tx1"/>
              </a:buClr>
              <a:buFont typeface="Wingdings" panose="05000000000000000000" pitchFamily="2" charset="2"/>
              <a:buBlip>
                <a:blip r:embed="rId2"/>
              </a:buBlip>
            </a:pPr>
            <a:r>
              <a:rPr lang="zh-CN" altLang="en-US" sz="2800" dirty="0">
                <a:ea typeface="宋体" panose="02010600030101010101" pitchFamily="2" charset="-122"/>
              </a:rPr>
              <a:t>配置</a:t>
            </a:r>
            <a:r>
              <a:rPr lang="en-US" altLang="zh-CN" sz="2800" dirty="0">
                <a:ea typeface="宋体" panose="02010600030101010101" pitchFamily="2" charset="-122"/>
              </a:rPr>
              <a:t>IKE</a:t>
            </a:r>
            <a:r>
              <a:rPr lang="zh-CN" altLang="en-US" sz="2800" dirty="0">
                <a:ea typeface="宋体" panose="02010600030101010101" pitchFamily="2" charset="-122"/>
              </a:rPr>
              <a:t>身份认证的相关参数</a:t>
            </a:r>
          </a:p>
          <a:p>
            <a:pPr lvl="1">
              <a:lnSpc>
                <a:spcPct val="150000"/>
              </a:lnSpc>
              <a:buClr>
                <a:schemeClr val="tx1"/>
              </a:buClr>
              <a:buFont typeface="Wingdings" panose="05000000000000000000" pitchFamily="2" charset="2"/>
              <a:buBlip>
                <a:blip r:embed="rId2"/>
              </a:buBlip>
            </a:pPr>
            <a:r>
              <a:rPr lang="zh-CN" altLang="en-US" sz="2800" dirty="0">
                <a:ea typeface="宋体" panose="02010600030101010101" pitchFamily="2" charset="-122"/>
              </a:rPr>
              <a:t>验证</a:t>
            </a:r>
            <a:r>
              <a:rPr lang="en-US" altLang="zh-CN" sz="2800" dirty="0">
                <a:ea typeface="宋体" panose="02010600030101010101" pitchFamily="2" charset="-122"/>
              </a:rPr>
              <a:t>IKE</a:t>
            </a:r>
            <a:r>
              <a:rPr lang="zh-CN" altLang="en-US" sz="2800" dirty="0">
                <a:ea typeface="宋体" panose="02010600030101010101" pitchFamily="2" charset="-122"/>
              </a:rPr>
              <a:t>配置</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a:extLst>
              <a:ext uri="{FF2B5EF4-FFF2-40B4-BE49-F238E27FC236}">
                <a16:creationId xmlns:a16="http://schemas.microsoft.com/office/drawing/2014/main" id="{27DB13F8-E438-4638-BF40-DA9562425032}"/>
              </a:ext>
            </a:extLst>
          </p:cNvPr>
          <p:cNvSpPr>
            <a:spLocks noGrp="1" noChangeArrowheads="1"/>
          </p:cNvSpPr>
          <p:nvPr>
            <p:ph type="title"/>
          </p:nvPr>
        </p:nvSpPr>
        <p:spPr/>
        <p:txBody>
          <a:bodyPr/>
          <a:lstStyle/>
          <a:p>
            <a:pPr>
              <a:defRPr/>
            </a:pPr>
            <a:r>
              <a:rPr lang="zh-CN" altLang="en-US">
                <a:ea typeface="宋体" pitchFamily="2" charset="-122"/>
              </a:rPr>
              <a:t>启用</a:t>
            </a:r>
            <a:r>
              <a:rPr lang="en-US" altLang="zh-CN">
                <a:ea typeface="宋体" pitchFamily="2" charset="-122"/>
              </a:rPr>
              <a:t>IKE</a:t>
            </a:r>
          </a:p>
        </p:txBody>
      </p:sp>
      <p:sp>
        <p:nvSpPr>
          <p:cNvPr id="138243" name="Rectangle 3">
            <a:extLst>
              <a:ext uri="{FF2B5EF4-FFF2-40B4-BE49-F238E27FC236}">
                <a16:creationId xmlns:a16="http://schemas.microsoft.com/office/drawing/2014/main" id="{2F9F2632-6C69-48CA-8FF3-B2A4F6C6EC7D}"/>
              </a:ext>
            </a:extLst>
          </p:cNvPr>
          <p:cNvSpPr>
            <a:spLocks noChangeArrowheads="1"/>
          </p:cNvSpPr>
          <p:nvPr/>
        </p:nvSpPr>
        <p:spPr bwMode="auto">
          <a:xfrm>
            <a:off x="2063750" y="2641601"/>
            <a:ext cx="7467600" cy="701675"/>
          </a:xfrm>
          <a:prstGeom prst="rect">
            <a:avLst/>
          </a:prstGeom>
          <a:solidFill>
            <a:srgbClr val="FFCC99"/>
          </a:solidFill>
          <a:ln w="9525">
            <a:solidFill>
              <a:schemeClr val="tx1"/>
            </a:solidFill>
            <a:miter lim="800000"/>
            <a:headEnd/>
            <a:tailEnd/>
          </a:ln>
        </p:spPr>
        <p:txBody>
          <a:bodyPr lIns="82550" tIns="41275" rIns="82550" bIns="41275">
            <a:spAutoFit/>
          </a:bodyPr>
          <a:lstStyle>
            <a:lvl1pPr defTabSz="725488"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defTabSz="725488"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defTabSz="725488"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defTabSz="725488"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defTabSz="725488"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defTabSz="7254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254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254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254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b="1" dirty="0">
                <a:latin typeface="Courier New" panose="02070309020205020404" pitchFamily="49" charset="0"/>
              </a:rPr>
              <a:t>RouterA(config)# no crypto </a:t>
            </a:r>
            <a:r>
              <a:rPr lang="en-US" altLang="zh-CN" sz="2000" b="1" dirty="0" err="1">
                <a:latin typeface="Courier New" panose="02070309020205020404" pitchFamily="49" charset="0"/>
              </a:rPr>
              <a:t>isakmp</a:t>
            </a:r>
            <a:r>
              <a:rPr lang="en-US" altLang="zh-CN" sz="2000" b="1" dirty="0">
                <a:latin typeface="Courier New" panose="02070309020205020404" pitchFamily="49" charset="0"/>
              </a:rPr>
              <a:t> enable </a:t>
            </a:r>
          </a:p>
          <a:p>
            <a:r>
              <a:rPr lang="en-US" altLang="zh-CN" sz="2000" b="1" dirty="0">
                <a:latin typeface="Courier New" panose="02070309020205020404" pitchFamily="49" charset="0"/>
              </a:rPr>
              <a:t>RouterA(config)# crypto </a:t>
            </a:r>
            <a:r>
              <a:rPr lang="en-US" altLang="zh-CN" sz="2000" b="1" dirty="0" err="1">
                <a:latin typeface="Courier New" panose="02070309020205020404" pitchFamily="49" charset="0"/>
              </a:rPr>
              <a:t>isakmp</a:t>
            </a:r>
            <a:r>
              <a:rPr lang="en-US" altLang="zh-CN" sz="2000" b="1" dirty="0">
                <a:latin typeface="Courier New" panose="02070309020205020404" pitchFamily="49" charset="0"/>
              </a:rPr>
              <a:t> enable</a:t>
            </a:r>
          </a:p>
        </p:txBody>
      </p:sp>
      <p:sp>
        <p:nvSpPr>
          <p:cNvPr id="138244" name="Rectangle 4">
            <a:extLst>
              <a:ext uri="{FF2B5EF4-FFF2-40B4-BE49-F238E27FC236}">
                <a16:creationId xmlns:a16="http://schemas.microsoft.com/office/drawing/2014/main" id="{18C820BE-8CC1-4EC8-A8C8-F2446ADB2A1C}"/>
              </a:ext>
            </a:extLst>
          </p:cNvPr>
          <p:cNvSpPr>
            <a:spLocks noChangeArrowheads="1"/>
          </p:cNvSpPr>
          <p:nvPr/>
        </p:nvSpPr>
        <p:spPr bwMode="auto">
          <a:xfrm>
            <a:off x="2139950" y="1498601"/>
            <a:ext cx="1809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nchor="ct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800" b="1">
                <a:solidFill>
                  <a:srgbClr val="000000"/>
                </a:solidFill>
                <a:latin typeface="Arial" panose="020B0604020202020204" pitchFamily="34" charset="0"/>
              </a:rPr>
              <a:t>router(config)#</a:t>
            </a:r>
          </a:p>
        </p:txBody>
      </p:sp>
      <p:sp>
        <p:nvSpPr>
          <p:cNvPr id="138245" name="Rectangle 5">
            <a:extLst>
              <a:ext uri="{FF2B5EF4-FFF2-40B4-BE49-F238E27FC236}">
                <a16:creationId xmlns:a16="http://schemas.microsoft.com/office/drawing/2014/main" id="{EEEDCBC8-0B67-4FDB-BD02-9546A881061A}"/>
              </a:ext>
            </a:extLst>
          </p:cNvPr>
          <p:cNvSpPr>
            <a:spLocks noChangeArrowheads="1"/>
          </p:cNvSpPr>
          <p:nvPr/>
        </p:nvSpPr>
        <p:spPr bwMode="auto">
          <a:xfrm>
            <a:off x="2057400" y="1981200"/>
            <a:ext cx="4260850" cy="406400"/>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b="1">
                <a:latin typeface="Courier New" panose="02070309020205020404" pitchFamily="49" charset="0"/>
              </a:rPr>
              <a:t>[no] crypto isakmp enable</a:t>
            </a:r>
          </a:p>
        </p:txBody>
      </p:sp>
      <p:sp>
        <p:nvSpPr>
          <p:cNvPr id="138246" name="Rectangle 6">
            <a:extLst>
              <a:ext uri="{FF2B5EF4-FFF2-40B4-BE49-F238E27FC236}">
                <a16:creationId xmlns:a16="http://schemas.microsoft.com/office/drawing/2014/main" id="{DCDDDBDA-C312-4C75-BE2A-716F5CE2B538}"/>
              </a:ext>
            </a:extLst>
          </p:cNvPr>
          <p:cNvSpPr>
            <a:spLocks noGrp="1" noChangeArrowheads="1"/>
          </p:cNvSpPr>
          <p:nvPr>
            <p:ph type="body" idx="1"/>
          </p:nvPr>
        </p:nvSpPr>
        <p:spPr>
          <a:xfrm>
            <a:off x="1919289" y="3644900"/>
            <a:ext cx="7850187" cy="1728788"/>
          </a:xfrm>
          <a:noFill/>
        </p:spPr>
        <p:txBody>
          <a:bodyPr>
            <a:normAutofit lnSpcReduction="10000"/>
          </a:bodyPr>
          <a:lstStyle/>
          <a:p>
            <a:pPr>
              <a:buFont typeface="Wingdings" panose="05000000000000000000" pitchFamily="2" charset="2"/>
              <a:buBlip>
                <a:blip r:embed="rId2"/>
              </a:buBlip>
            </a:pPr>
            <a:r>
              <a:rPr lang="zh-CN" altLang="en-US" sz="2600">
                <a:ea typeface="宋体" panose="02010600030101010101" pitchFamily="2" charset="-122"/>
              </a:rPr>
              <a:t>默认情况下，</a:t>
            </a:r>
            <a:r>
              <a:rPr lang="en-US" altLang="zh-CN" sz="2600">
                <a:ea typeface="宋体" panose="02010600030101010101" pitchFamily="2" charset="-122"/>
              </a:rPr>
              <a:t>IKE </a:t>
            </a:r>
            <a:r>
              <a:rPr lang="zh-CN" altLang="en-US" sz="2600">
                <a:ea typeface="宋体" panose="02010600030101010101" pitchFamily="2" charset="-122"/>
              </a:rPr>
              <a:t>处于开启状态</a:t>
            </a:r>
          </a:p>
          <a:p>
            <a:pPr>
              <a:buFont typeface="Wingdings" panose="05000000000000000000" pitchFamily="2" charset="2"/>
              <a:buBlip>
                <a:blip r:embed="rId2"/>
              </a:buBlip>
            </a:pPr>
            <a:r>
              <a:rPr lang="en-US" altLang="zh-CN" sz="2600">
                <a:ea typeface="宋体" panose="02010600030101010101" pitchFamily="2" charset="-122"/>
              </a:rPr>
              <a:t>IKE</a:t>
            </a:r>
            <a:r>
              <a:rPr lang="zh-CN" altLang="en-US" sz="2600">
                <a:ea typeface="宋体" panose="02010600030101010101" pitchFamily="2" charset="-122"/>
              </a:rPr>
              <a:t>在全局模式下对所有端口启用</a:t>
            </a:r>
          </a:p>
          <a:p>
            <a:pPr>
              <a:buFont typeface="Wingdings" panose="05000000000000000000" pitchFamily="2" charset="2"/>
              <a:buBlip>
                <a:blip r:embed="rId2"/>
              </a:buBlip>
            </a:pPr>
            <a:r>
              <a:rPr lang="zh-CN" altLang="en-US" sz="2600">
                <a:ea typeface="宋体" panose="02010600030101010101" pitchFamily="2" charset="-122"/>
              </a:rPr>
              <a:t>对于不希望使用</a:t>
            </a:r>
            <a:r>
              <a:rPr lang="en-US" altLang="zh-CN" sz="2600">
                <a:ea typeface="宋体" panose="02010600030101010101" pitchFamily="2" charset="-122"/>
              </a:rPr>
              <a:t>IKE</a:t>
            </a:r>
            <a:r>
              <a:rPr lang="zh-CN" altLang="en-US" sz="2600">
                <a:ea typeface="宋体" panose="02010600030101010101" pitchFamily="2" charset="-122"/>
              </a:rPr>
              <a:t>的端口，可以用</a:t>
            </a:r>
            <a:r>
              <a:rPr lang="en-US" altLang="zh-CN" sz="2600">
                <a:ea typeface="宋体" panose="02010600030101010101" pitchFamily="2" charset="-122"/>
              </a:rPr>
              <a:t>ACL</a:t>
            </a:r>
            <a:r>
              <a:rPr lang="zh-CN" altLang="en-US" sz="2600">
                <a:ea typeface="宋体" panose="02010600030101010101" pitchFamily="2" charset="-122"/>
              </a:rPr>
              <a:t>屏蔽</a:t>
            </a:r>
            <a:r>
              <a:rPr lang="en-US" altLang="zh-CN" sz="2600">
                <a:ea typeface="宋体" panose="02010600030101010101" pitchFamily="2" charset="-122"/>
              </a:rPr>
              <a:t>UDP</a:t>
            </a:r>
            <a:r>
              <a:rPr lang="zh-CN" altLang="en-US" sz="2600">
                <a:ea typeface="宋体" panose="02010600030101010101" pitchFamily="2" charset="-122"/>
              </a:rPr>
              <a:t>的</a:t>
            </a:r>
            <a:r>
              <a:rPr lang="en-US" altLang="zh-CN" sz="2600">
                <a:ea typeface="宋体" panose="02010600030101010101" pitchFamily="2" charset="-122"/>
              </a:rPr>
              <a:t>500</a:t>
            </a:r>
            <a:r>
              <a:rPr lang="zh-CN" altLang="en-US" sz="2600">
                <a:ea typeface="宋体" panose="02010600030101010101" pitchFamily="2" charset="-122"/>
              </a:rPr>
              <a:t>端口，达到阻断</a:t>
            </a:r>
            <a:r>
              <a:rPr lang="en-US" altLang="zh-CN" sz="2600">
                <a:ea typeface="宋体" panose="02010600030101010101" pitchFamily="2" charset="-122"/>
              </a:rPr>
              <a:t>IKE</a:t>
            </a:r>
            <a:r>
              <a:rPr lang="zh-CN" altLang="en-US" sz="2600">
                <a:ea typeface="宋体" panose="02010600030101010101" pitchFamily="2" charset="-122"/>
              </a:rPr>
              <a:t>的目的</a:t>
            </a: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268</TotalTime>
  <Words>3002</Words>
  <Application>Microsoft Office PowerPoint</Application>
  <PresentationFormat>宽屏</PresentationFormat>
  <Paragraphs>410</Paragraphs>
  <Slides>69</Slides>
  <Notes>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69</vt:i4>
      </vt:variant>
    </vt:vector>
  </HeadingPairs>
  <TitlesOfParts>
    <vt:vector size="80" baseType="lpstr">
      <vt:lpstr>Courier</vt:lpstr>
      <vt:lpstr>等线</vt:lpstr>
      <vt:lpstr>等线 Light</vt:lpstr>
      <vt:lpstr>Arial</vt:lpstr>
      <vt:lpstr>Courier New</vt:lpstr>
      <vt:lpstr>Helvetica</vt:lpstr>
      <vt:lpstr>Times</vt:lpstr>
      <vt:lpstr>Times New Roman</vt:lpstr>
      <vt:lpstr>Verdana</vt:lpstr>
      <vt:lpstr>Wingdings</vt:lpstr>
      <vt:lpstr>Office 主题​​</vt:lpstr>
      <vt:lpstr>信息安全实验</vt:lpstr>
      <vt:lpstr>实验内容</vt:lpstr>
      <vt:lpstr>IPSec配置</vt:lpstr>
      <vt:lpstr>IPSec配置——基于Cisco模拟器的隧道模式配置</vt:lpstr>
      <vt:lpstr>PowerPoint 演示文稿</vt:lpstr>
      <vt:lpstr> VPN的配置-cisco VPN</vt:lpstr>
      <vt:lpstr>配置IPSec前的准备工作</vt:lpstr>
      <vt:lpstr>配置IKE参数</vt:lpstr>
      <vt:lpstr>启用IKE</vt:lpstr>
      <vt:lpstr>创建IKE策略</vt:lpstr>
      <vt:lpstr>IKE策略集的优先级</vt:lpstr>
      <vt:lpstr>使用共享密钥进行身份认证</vt:lpstr>
      <vt:lpstr>验证IKE配置</vt:lpstr>
      <vt:lpstr>配置IPSec参数</vt:lpstr>
      <vt:lpstr>配置IPSec变换集</vt:lpstr>
      <vt:lpstr>IOS支持的变换</vt:lpstr>
      <vt:lpstr>用ACL定义需要IPSec保护的流量</vt:lpstr>
      <vt:lpstr>标准访问控制列表</vt:lpstr>
      <vt:lpstr> 扩展访问控制列表 </vt:lpstr>
      <vt:lpstr>基于名称的访问控制列表</vt:lpstr>
      <vt:lpstr>两端路由器要配置对称的ACL</vt:lpstr>
      <vt:lpstr>Crypto map的主要配置参数</vt:lpstr>
      <vt:lpstr>创建crypto map</vt:lpstr>
      <vt:lpstr>Crypto map 配置示例</vt:lpstr>
      <vt:lpstr>应用crypto map到路由器端口上</vt:lpstr>
      <vt:lpstr>端到端IPSec VPN的配置步骤4</vt:lpstr>
      <vt:lpstr>端到端IPSec VPN的配置步骤4</vt:lpstr>
      <vt:lpstr>路由器站点到站点连接</vt:lpstr>
      <vt:lpstr>PowerPoint 演示文稿</vt:lpstr>
      <vt:lpstr>PowerPoint 演示文稿</vt:lpstr>
      <vt:lpstr>Router(config)#crypto isakmp key cisco1234 address 201.201.1.2 将与对等实体201.201.1.2的预共享密钥设置为cisco1234 Router(config)#crypto ipsec transform-set wytransform esp-des 设置传输集，起名为wytransform，传输集里指定如何保护流量。这里指定使用ESP协议保护数据，加密算法用des</vt:lpstr>
      <vt:lpstr>PowerPoint 演示文稿</vt:lpstr>
      <vt:lpstr>PowerPoint 演示文稿</vt:lpstr>
      <vt:lpstr>PowerPoint 演示文稿</vt:lpstr>
      <vt:lpstr>PowerPoint 演示文稿</vt:lpstr>
      <vt:lpstr>PowerPoint 演示文稿</vt:lpstr>
      <vt:lpstr>PowerPoint 演示文稿</vt:lpstr>
      <vt:lpstr>IPSec配置——基于windows操作系统的传输模式配置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PKI配置</vt:lpstr>
      <vt:lpstr>PowerPoint 演示文稿</vt:lpstr>
      <vt:lpstr>物理机通过浏览器向虚拟机申请证书</vt:lpstr>
      <vt:lpstr>角色切换，去虚拟机上当CA，审批证书</vt:lpstr>
      <vt:lpstr>再次切换回证书申请人，在物理机上查询</vt:lpstr>
      <vt:lpstr>SSL配置实验</vt:lpstr>
      <vt:lpstr>配置IIS服务器，发布一个web站点，使得用户能够用ip地址访问该站点</vt:lpstr>
      <vt:lpstr>为Web站点申请服务器证书</vt:lpstr>
      <vt:lpstr>获批后用base64格式下载证书</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信息安全实验</dc:title>
  <dc:creator>yu wang</dc:creator>
  <cp:lastModifiedBy>yu wang</cp:lastModifiedBy>
  <cp:revision>49</cp:revision>
  <dcterms:created xsi:type="dcterms:W3CDTF">2023-11-07T09:34:30Z</dcterms:created>
  <dcterms:modified xsi:type="dcterms:W3CDTF">2023-11-07T14:03:12Z</dcterms:modified>
</cp:coreProperties>
</file>